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8" r:id="rId4"/>
  </p:sldMasterIdLst>
  <p:notesMasterIdLst>
    <p:notesMasterId r:id="rId31"/>
  </p:notesMasterIdLst>
  <p:handoutMasterIdLst>
    <p:handoutMasterId r:id="rId32"/>
  </p:handoutMasterIdLst>
  <p:sldIdLst>
    <p:sldId id="256" r:id="rId5"/>
    <p:sldId id="442" r:id="rId6"/>
    <p:sldId id="443" r:id="rId7"/>
    <p:sldId id="441" r:id="rId8"/>
    <p:sldId id="445" r:id="rId9"/>
    <p:sldId id="446" r:id="rId10"/>
    <p:sldId id="447" r:id="rId11"/>
    <p:sldId id="448" r:id="rId12"/>
    <p:sldId id="444" r:id="rId13"/>
    <p:sldId id="397" r:id="rId14"/>
    <p:sldId id="389" r:id="rId15"/>
    <p:sldId id="428" r:id="rId16"/>
    <p:sldId id="429" r:id="rId17"/>
    <p:sldId id="430" r:id="rId18"/>
    <p:sldId id="431" r:id="rId19"/>
    <p:sldId id="432" r:id="rId20"/>
    <p:sldId id="434" r:id="rId21"/>
    <p:sldId id="435" r:id="rId22"/>
    <p:sldId id="433" r:id="rId23"/>
    <p:sldId id="436" r:id="rId24"/>
    <p:sldId id="391" r:id="rId25"/>
    <p:sldId id="437" r:id="rId26"/>
    <p:sldId id="438" r:id="rId27"/>
    <p:sldId id="439" r:id="rId28"/>
    <p:sldId id="440" r:id="rId29"/>
    <p:sldId id="345" r:id="rId30"/>
  </p:sldIdLst>
  <p:sldSz cx="12188825" cy="6858000"/>
  <p:notesSz cx="6858000" cy="9296400"/>
  <p:custDataLst>
    <p:tags r:id="rId3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imwo" initials="k" lastIdx="8" clrIdx="0"/>
  <p:cmAuthor id="1" name="Josiah Slifer" initials="JS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75B0"/>
    <a:srgbClr val="4D4F53"/>
    <a:srgbClr val="DDDDDD"/>
    <a:srgbClr val="474747"/>
    <a:srgbClr val="7F7F7F"/>
    <a:srgbClr val="5E5E5E"/>
    <a:srgbClr val="E98300"/>
    <a:srgbClr val="525252"/>
    <a:srgbClr val="5656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0" autoAdjust="0"/>
    <p:restoredTop sz="98869" autoAdjust="0"/>
  </p:normalViewPr>
  <p:slideViewPr>
    <p:cSldViewPr snapToGrid="0">
      <p:cViewPr>
        <p:scale>
          <a:sx n="90" d="100"/>
          <a:sy n="90" d="100"/>
        </p:scale>
        <p:origin x="-78" y="-306"/>
      </p:cViewPr>
      <p:guideLst>
        <p:guide orient="horz" pos="1554"/>
        <p:guide orient="horz" pos="2698"/>
        <p:guide orient="horz" pos="3497"/>
        <p:guide orient="horz" pos="1045"/>
        <p:guide orient="horz" pos="2160"/>
        <p:guide orient="horz" pos="3463"/>
        <p:guide orient="horz" pos="4256"/>
        <p:guide pos="3187"/>
        <p:guide pos="6397"/>
        <p:guide pos="7605"/>
        <p:guide pos="73"/>
        <p:guide pos="39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7" d="100"/>
        <a:sy n="57" d="100"/>
      </p:scale>
      <p:origin x="0" y="0"/>
    </p:cViewPr>
  </p:sorterViewPr>
  <p:notesViewPr>
    <p:cSldViewPr snapToGrid="0">
      <p:cViewPr>
        <p:scale>
          <a:sx n="80" d="100"/>
          <a:sy n="80" d="100"/>
        </p:scale>
        <p:origin x="-3588" y="-390"/>
      </p:cViewPr>
      <p:guideLst>
        <p:guide orient="horz" pos="2928"/>
        <p:guide pos="439"/>
        <p:guide pos="3895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gs" Target="tags/tag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456810" cy="465138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200"/>
            </a:lvl1pPr>
          </a:lstStyle>
          <a:p>
            <a:pPr>
              <a:defRPr/>
            </a:pPr>
            <a:fld id="{CCFC2C64-2605-4472-B08B-7B4E90370BB9}" type="datetimeFigureOut">
              <a:rPr lang="en-US"/>
              <a:pPr>
                <a:defRPr/>
              </a:pPr>
              <a:t>6/8/2010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480561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B143A-5707-4BEA-B276-9934CEA646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6" name="Group 68"/>
          <p:cNvGrpSpPr/>
          <p:nvPr/>
        </p:nvGrpSpPr>
        <p:grpSpPr>
          <a:xfrm>
            <a:off x="523876" y="59375"/>
            <a:ext cx="1138669" cy="450787"/>
            <a:chOff x="727075" y="755650"/>
            <a:chExt cx="1776413" cy="703263"/>
          </a:xfrm>
          <a:solidFill>
            <a:srgbClr val="4D4F53"/>
          </a:solidFill>
        </p:grpSpPr>
        <p:sp>
          <p:nvSpPr>
            <p:cNvPr id="7" name="Freeform 57"/>
            <p:cNvSpPr>
              <a:spLocks noEditPoints="1"/>
            </p:cNvSpPr>
            <p:nvPr/>
          </p:nvSpPr>
          <p:spPr bwMode="auto">
            <a:xfrm>
              <a:off x="2416175" y="925513"/>
              <a:ext cx="87313" cy="889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6"/>
                </a:cxn>
                <a:cxn ang="0">
                  <a:pos x="17" y="33"/>
                </a:cxn>
                <a:cxn ang="0">
                  <a:pos x="33" y="16"/>
                </a:cxn>
                <a:cxn ang="0">
                  <a:pos x="33" y="16"/>
                </a:cxn>
                <a:cxn ang="0">
                  <a:pos x="17" y="0"/>
                </a:cxn>
                <a:cxn ang="0">
                  <a:pos x="17" y="31"/>
                </a:cxn>
                <a:cxn ang="0">
                  <a:pos x="2" y="16"/>
                </a:cxn>
                <a:cxn ang="0">
                  <a:pos x="17" y="2"/>
                </a:cxn>
                <a:cxn ang="0">
                  <a:pos x="31" y="16"/>
                </a:cxn>
                <a:cxn ang="0">
                  <a:pos x="17" y="3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3"/>
                    <a:pt x="17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lose/>
                  <a:moveTo>
                    <a:pt x="17" y="31"/>
                  </a:moveTo>
                  <a:cubicBezTo>
                    <a:pt x="9" y="31"/>
                    <a:pt x="2" y="24"/>
                    <a:pt x="2" y="16"/>
                  </a:cubicBezTo>
                  <a:cubicBezTo>
                    <a:pt x="2" y="8"/>
                    <a:pt x="9" y="2"/>
                    <a:pt x="17" y="2"/>
                  </a:cubicBezTo>
                  <a:cubicBezTo>
                    <a:pt x="25" y="2"/>
                    <a:pt x="31" y="8"/>
                    <a:pt x="31" y="16"/>
                  </a:cubicBezTo>
                  <a:cubicBezTo>
                    <a:pt x="31" y="24"/>
                    <a:pt x="25" y="31"/>
                    <a:pt x="1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58"/>
            <p:cNvSpPr>
              <a:spLocks noEditPoints="1"/>
            </p:cNvSpPr>
            <p:nvPr/>
          </p:nvSpPr>
          <p:spPr bwMode="auto">
            <a:xfrm>
              <a:off x="2443163" y="944563"/>
              <a:ext cx="36513" cy="47625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3" y="11"/>
                </a:cxn>
                <a:cxn ang="0">
                  <a:pos x="6" y="11"/>
                </a:cxn>
                <a:cxn ang="0">
                  <a:pos x="11" y="16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0" y="10"/>
                </a:cxn>
                <a:cxn ang="0">
                  <a:pos x="14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11" y="5"/>
                </a:cxn>
                <a:cxn ang="0">
                  <a:pos x="6" y="9"/>
                </a:cxn>
              </a:cxnLst>
              <a:rect l="0" t="0" r="r" b="b"/>
              <a:pathLst>
                <a:path w="14" h="18">
                  <a:moveTo>
                    <a:pt x="14" y="5"/>
                  </a:moveTo>
                  <a:cubicBezTo>
                    <a:pt x="14" y="1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1"/>
                    <a:pt x="11" y="12"/>
                    <a:pt x="11" y="16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4" y="12"/>
                    <a:pt x="12" y="10"/>
                    <a:pt x="10" y="10"/>
                  </a:cubicBezTo>
                  <a:cubicBezTo>
                    <a:pt x="12" y="9"/>
                    <a:pt x="14" y="8"/>
                    <a:pt x="14" y="5"/>
                  </a:cubicBezTo>
                  <a:close/>
                  <a:moveTo>
                    <a:pt x="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9" y="2"/>
                    <a:pt x="11" y="3"/>
                    <a:pt x="11" y="5"/>
                  </a:cubicBezTo>
                  <a:cubicBezTo>
                    <a:pt x="11" y="8"/>
                    <a:pt x="9" y="9"/>
                    <a:pt x="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59"/>
            <p:cNvSpPr>
              <a:spLocks/>
            </p:cNvSpPr>
            <p:nvPr/>
          </p:nvSpPr>
          <p:spPr bwMode="auto">
            <a:xfrm>
              <a:off x="1227138" y="925513"/>
              <a:ext cx="276225" cy="366713"/>
            </a:xfrm>
            <a:custGeom>
              <a:avLst/>
              <a:gdLst/>
              <a:ahLst/>
              <a:cxnLst>
                <a:cxn ang="0">
                  <a:pos x="52" y="231"/>
                </a:cxn>
                <a:cxn ang="0">
                  <a:pos x="121" y="231"/>
                </a:cxn>
                <a:cxn ang="0">
                  <a:pos x="121" y="61"/>
                </a:cxn>
                <a:cxn ang="0">
                  <a:pos x="174" y="61"/>
                </a:cxn>
                <a:cxn ang="0">
                  <a:pos x="174" y="0"/>
                </a:cxn>
                <a:cxn ang="0">
                  <a:pos x="0" y="0"/>
                </a:cxn>
                <a:cxn ang="0">
                  <a:pos x="0" y="61"/>
                </a:cxn>
                <a:cxn ang="0">
                  <a:pos x="52" y="61"/>
                </a:cxn>
                <a:cxn ang="0">
                  <a:pos x="52" y="231"/>
                </a:cxn>
              </a:cxnLst>
              <a:rect l="0" t="0" r="r" b="b"/>
              <a:pathLst>
                <a:path w="174" h="231">
                  <a:moveTo>
                    <a:pt x="52" y="231"/>
                  </a:moveTo>
                  <a:lnTo>
                    <a:pt x="121" y="231"/>
                  </a:lnTo>
                  <a:lnTo>
                    <a:pt x="121" y="61"/>
                  </a:lnTo>
                  <a:lnTo>
                    <a:pt x="174" y="61"/>
                  </a:lnTo>
                  <a:lnTo>
                    <a:pt x="174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2" y="61"/>
                  </a:lnTo>
                  <a:lnTo>
                    <a:pt x="52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60"/>
            <p:cNvSpPr>
              <a:spLocks noChangeArrowheads="1"/>
            </p:cNvSpPr>
            <p:nvPr/>
          </p:nvSpPr>
          <p:spPr bwMode="auto">
            <a:xfrm>
              <a:off x="1876425" y="925513"/>
              <a:ext cx="107950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61"/>
            <p:cNvSpPr>
              <a:spLocks/>
            </p:cNvSpPr>
            <p:nvPr/>
          </p:nvSpPr>
          <p:spPr bwMode="auto">
            <a:xfrm>
              <a:off x="2001838" y="925513"/>
              <a:ext cx="401638" cy="366713"/>
            </a:xfrm>
            <a:custGeom>
              <a:avLst/>
              <a:gdLst/>
              <a:ahLst/>
              <a:cxnLst>
                <a:cxn ang="0">
                  <a:pos x="83" y="231"/>
                </a:cxn>
                <a:cxn ang="0">
                  <a:pos x="132" y="164"/>
                </a:cxn>
                <a:cxn ang="0">
                  <a:pos x="170" y="231"/>
                </a:cxn>
                <a:cxn ang="0">
                  <a:pos x="253" y="231"/>
                </a:cxn>
                <a:cxn ang="0">
                  <a:pos x="172" y="106"/>
                </a:cxn>
                <a:cxn ang="0">
                  <a:pos x="249" y="0"/>
                </a:cxn>
                <a:cxn ang="0">
                  <a:pos x="164" y="0"/>
                </a:cxn>
                <a:cxn ang="0">
                  <a:pos x="132" y="49"/>
                </a:cxn>
                <a:cxn ang="0">
                  <a:pos x="105" y="0"/>
                </a:cxn>
                <a:cxn ang="0">
                  <a:pos x="21" y="0"/>
                </a:cxn>
                <a:cxn ang="0">
                  <a:pos x="92" y="106"/>
                </a:cxn>
                <a:cxn ang="0">
                  <a:pos x="0" y="231"/>
                </a:cxn>
                <a:cxn ang="0">
                  <a:pos x="83" y="231"/>
                </a:cxn>
              </a:cxnLst>
              <a:rect l="0" t="0" r="r" b="b"/>
              <a:pathLst>
                <a:path w="253" h="231">
                  <a:moveTo>
                    <a:pt x="83" y="231"/>
                  </a:moveTo>
                  <a:lnTo>
                    <a:pt x="132" y="164"/>
                  </a:lnTo>
                  <a:lnTo>
                    <a:pt x="170" y="231"/>
                  </a:lnTo>
                  <a:lnTo>
                    <a:pt x="253" y="231"/>
                  </a:lnTo>
                  <a:lnTo>
                    <a:pt x="172" y="106"/>
                  </a:lnTo>
                  <a:lnTo>
                    <a:pt x="249" y="0"/>
                  </a:lnTo>
                  <a:lnTo>
                    <a:pt x="164" y="0"/>
                  </a:lnTo>
                  <a:lnTo>
                    <a:pt x="132" y="49"/>
                  </a:lnTo>
                  <a:lnTo>
                    <a:pt x="105" y="0"/>
                  </a:lnTo>
                  <a:lnTo>
                    <a:pt x="21" y="0"/>
                  </a:lnTo>
                  <a:lnTo>
                    <a:pt x="92" y="106"/>
                  </a:lnTo>
                  <a:lnTo>
                    <a:pt x="0" y="231"/>
                  </a:lnTo>
                  <a:lnTo>
                    <a:pt x="83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Rectangle 62"/>
            <p:cNvSpPr>
              <a:spLocks noChangeArrowheads="1"/>
            </p:cNvSpPr>
            <p:nvPr/>
          </p:nvSpPr>
          <p:spPr bwMode="auto">
            <a:xfrm>
              <a:off x="1089025" y="925513"/>
              <a:ext cx="109538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63"/>
            <p:cNvSpPr>
              <a:spLocks/>
            </p:cNvSpPr>
            <p:nvPr/>
          </p:nvSpPr>
          <p:spPr bwMode="auto">
            <a:xfrm>
              <a:off x="727075" y="917575"/>
              <a:ext cx="327025" cy="382588"/>
            </a:xfrm>
            <a:custGeom>
              <a:avLst/>
              <a:gdLst/>
              <a:ahLst/>
              <a:cxnLst>
                <a:cxn ang="0">
                  <a:pos x="72" y="143"/>
                </a:cxn>
                <a:cxn ang="0">
                  <a:pos x="123" y="121"/>
                </a:cxn>
                <a:cxn ang="0">
                  <a:pos x="102" y="86"/>
                </a:cxn>
                <a:cxn ang="0">
                  <a:pos x="72" y="103"/>
                </a:cxn>
                <a:cxn ang="0">
                  <a:pos x="42" y="71"/>
                </a:cxn>
                <a:cxn ang="0">
                  <a:pos x="72" y="40"/>
                </a:cxn>
                <a:cxn ang="0">
                  <a:pos x="102" y="57"/>
                </a:cxn>
                <a:cxn ang="0">
                  <a:pos x="123" y="22"/>
                </a:cxn>
                <a:cxn ang="0">
                  <a:pos x="72" y="0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72" y="143"/>
                </a:cxn>
              </a:cxnLst>
              <a:rect l="0" t="0" r="r" b="b"/>
              <a:pathLst>
                <a:path w="123" h="143">
                  <a:moveTo>
                    <a:pt x="72" y="143"/>
                  </a:moveTo>
                  <a:cubicBezTo>
                    <a:pt x="92" y="143"/>
                    <a:pt x="110" y="135"/>
                    <a:pt x="123" y="121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96" y="96"/>
                    <a:pt x="84" y="103"/>
                    <a:pt x="72" y="103"/>
                  </a:cubicBezTo>
                  <a:cubicBezTo>
                    <a:pt x="54" y="103"/>
                    <a:pt x="42" y="89"/>
                    <a:pt x="42" y="71"/>
                  </a:cubicBezTo>
                  <a:cubicBezTo>
                    <a:pt x="42" y="54"/>
                    <a:pt x="54" y="40"/>
                    <a:pt x="72" y="40"/>
                  </a:cubicBezTo>
                  <a:cubicBezTo>
                    <a:pt x="84" y="40"/>
                    <a:pt x="96" y="47"/>
                    <a:pt x="102" y="57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11"/>
                    <a:pt x="32" y="143"/>
                    <a:pt x="72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64"/>
            <p:cNvSpPr>
              <a:spLocks noEditPoints="1"/>
            </p:cNvSpPr>
            <p:nvPr/>
          </p:nvSpPr>
          <p:spPr bwMode="auto">
            <a:xfrm>
              <a:off x="1533525" y="925513"/>
              <a:ext cx="315913" cy="366713"/>
            </a:xfrm>
            <a:custGeom>
              <a:avLst/>
              <a:gdLst/>
              <a:ahLst/>
              <a:cxnLst>
                <a:cxn ang="0">
                  <a:pos x="41" y="96"/>
                </a:cxn>
                <a:cxn ang="0">
                  <a:pos x="67" y="137"/>
                </a:cxn>
                <a:cxn ang="0">
                  <a:pos x="119" y="137"/>
                </a:cxn>
                <a:cxn ang="0">
                  <a:pos x="77" y="82"/>
                </a:cxn>
                <a:cxn ang="0">
                  <a:pos x="102" y="43"/>
                </a:cxn>
                <a:cxn ang="0">
                  <a:pos x="91" y="13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41" y="137"/>
                </a:cxn>
                <a:cxn ang="0">
                  <a:pos x="41" y="96"/>
                </a:cxn>
                <a:cxn ang="0">
                  <a:pos x="41" y="29"/>
                </a:cxn>
                <a:cxn ang="0">
                  <a:pos x="62" y="35"/>
                </a:cxn>
                <a:cxn ang="0">
                  <a:pos x="66" y="46"/>
                </a:cxn>
                <a:cxn ang="0">
                  <a:pos x="41" y="62"/>
                </a:cxn>
                <a:cxn ang="0">
                  <a:pos x="41" y="29"/>
                </a:cxn>
              </a:cxnLst>
              <a:rect l="0" t="0" r="r" b="b"/>
              <a:pathLst>
                <a:path w="119" h="137">
                  <a:moveTo>
                    <a:pt x="41" y="96"/>
                  </a:moveTo>
                  <a:cubicBezTo>
                    <a:pt x="67" y="137"/>
                    <a:pt x="67" y="137"/>
                    <a:pt x="67" y="13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92" y="77"/>
                    <a:pt x="102" y="62"/>
                    <a:pt x="102" y="43"/>
                  </a:cubicBezTo>
                  <a:cubicBezTo>
                    <a:pt x="102" y="31"/>
                    <a:pt x="99" y="20"/>
                    <a:pt x="91" y="13"/>
                  </a:cubicBezTo>
                  <a:cubicBezTo>
                    <a:pt x="82" y="4"/>
                    <a:pt x="70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41" y="137"/>
                    <a:pt x="41" y="137"/>
                    <a:pt x="41" y="137"/>
                  </a:cubicBezTo>
                  <a:lnTo>
                    <a:pt x="41" y="96"/>
                  </a:lnTo>
                  <a:close/>
                  <a:moveTo>
                    <a:pt x="41" y="29"/>
                  </a:moveTo>
                  <a:cubicBezTo>
                    <a:pt x="48" y="29"/>
                    <a:pt x="57" y="30"/>
                    <a:pt x="62" y="35"/>
                  </a:cubicBezTo>
                  <a:cubicBezTo>
                    <a:pt x="64" y="37"/>
                    <a:pt x="66" y="41"/>
                    <a:pt x="66" y="46"/>
                  </a:cubicBezTo>
                  <a:cubicBezTo>
                    <a:pt x="66" y="57"/>
                    <a:pt x="58" y="61"/>
                    <a:pt x="41" y="62"/>
                  </a:cubicBezTo>
                  <a:lnTo>
                    <a:pt x="41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Oval 65"/>
            <p:cNvSpPr>
              <a:spLocks noChangeArrowheads="1"/>
            </p:cNvSpPr>
            <p:nvPr/>
          </p:nvSpPr>
          <p:spPr bwMode="auto">
            <a:xfrm>
              <a:off x="1074738" y="755650"/>
              <a:ext cx="136525" cy="139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66"/>
            <p:cNvSpPr>
              <a:spLocks noChangeArrowheads="1"/>
            </p:cNvSpPr>
            <p:nvPr/>
          </p:nvSpPr>
          <p:spPr bwMode="auto">
            <a:xfrm>
              <a:off x="1860550" y="1322388"/>
              <a:ext cx="138113" cy="1365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2987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8C93FE8-3C42-4467-93C0-FA07AE06CEE7}" type="datetimeFigureOut">
              <a:rPr lang="en-US"/>
              <a:pPr>
                <a:defRPr/>
              </a:pPr>
              <a:t>6/8/2010</a:t>
            </a:fld>
            <a:endParaRPr lang="en-US" dirty="0"/>
          </a:p>
        </p:txBody>
      </p:sp>
      <p:sp>
        <p:nvSpPr>
          <p:cNvPr id="22531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71513" y="698500"/>
            <a:ext cx="5514975" cy="3103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3942609"/>
            <a:ext cx="5486400" cy="48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2987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203375E-CEC1-4AC3-BBFC-3A408BFC86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7" name="Group 68"/>
          <p:cNvGrpSpPr/>
          <p:nvPr/>
        </p:nvGrpSpPr>
        <p:grpSpPr>
          <a:xfrm>
            <a:off x="666380" y="106875"/>
            <a:ext cx="972415" cy="384969"/>
            <a:chOff x="727075" y="755650"/>
            <a:chExt cx="1776413" cy="703263"/>
          </a:xfrm>
          <a:solidFill>
            <a:srgbClr val="4D4F53"/>
          </a:solidFill>
        </p:grpSpPr>
        <p:sp>
          <p:nvSpPr>
            <p:cNvPr id="8" name="Freeform 57"/>
            <p:cNvSpPr>
              <a:spLocks noEditPoints="1"/>
            </p:cNvSpPr>
            <p:nvPr/>
          </p:nvSpPr>
          <p:spPr bwMode="auto">
            <a:xfrm>
              <a:off x="2416175" y="925513"/>
              <a:ext cx="87313" cy="889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6"/>
                </a:cxn>
                <a:cxn ang="0">
                  <a:pos x="17" y="33"/>
                </a:cxn>
                <a:cxn ang="0">
                  <a:pos x="33" y="16"/>
                </a:cxn>
                <a:cxn ang="0">
                  <a:pos x="33" y="16"/>
                </a:cxn>
                <a:cxn ang="0">
                  <a:pos x="17" y="0"/>
                </a:cxn>
                <a:cxn ang="0">
                  <a:pos x="17" y="31"/>
                </a:cxn>
                <a:cxn ang="0">
                  <a:pos x="2" y="16"/>
                </a:cxn>
                <a:cxn ang="0">
                  <a:pos x="17" y="2"/>
                </a:cxn>
                <a:cxn ang="0">
                  <a:pos x="31" y="16"/>
                </a:cxn>
                <a:cxn ang="0">
                  <a:pos x="17" y="3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3"/>
                    <a:pt x="17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lose/>
                  <a:moveTo>
                    <a:pt x="17" y="31"/>
                  </a:moveTo>
                  <a:cubicBezTo>
                    <a:pt x="9" y="31"/>
                    <a:pt x="2" y="24"/>
                    <a:pt x="2" y="16"/>
                  </a:cubicBezTo>
                  <a:cubicBezTo>
                    <a:pt x="2" y="8"/>
                    <a:pt x="9" y="2"/>
                    <a:pt x="17" y="2"/>
                  </a:cubicBezTo>
                  <a:cubicBezTo>
                    <a:pt x="25" y="2"/>
                    <a:pt x="31" y="8"/>
                    <a:pt x="31" y="16"/>
                  </a:cubicBezTo>
                  <a:cubicBezTo>
                    <a:pt x="31" y="24"/>
                    <a:pt x="25" y="31"/>
                    <a:pt x="1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58"/>
            <p:cNvSpPr>
              <a:spLocks noEditPoints="1"/>
            </p:cNvSpPr>
            <p:nvPr/>
          </p:nvSpPr>
          <p:spPr bwMode="auto">
            <a:xfrm>
              <a:off x="2443163" y="944563"/>
              <a:ext cx="36513" cy="47625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3" y="11"/>
                </a:cxn>
                <a:cxn ang="0">
                  <a:pos x="6" y="11"/>
                </a:cxn>
                <a:cxn ang="0">
                  <a:pos x="11" y="16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0" y="10"/>
                </a:cxn>
                <a:cxn ang="0">
                  <a:pos x="14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11" y="5"/>
                </a:cxn>
                <a:cxn ang="0">
                  <a:pos x="6" y="9"/>
                </a:cxn>
              </a:cxnLst>
              <a:rect l="0" t="0" r="r" b="b"/>
              <a:pathLst>
                <a:path w="14" h="18">
                  <a:moveTo>
                    <a:pt x="14" y="5"/>
                  </a:moveTo>
                  <a:cubicBezTo>
                    <a:pt x="14" y="1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1"/>
                    <a:pt x="11" y="12"/>
                    <a:pt x="11" y="16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4" y="12"/>
                    <a:pt x="12" y="10"/>
                    <a:pt x="10" y="10"/>
                  </a:cubicBezTo>
                  <a:cubicBezTo>
                    <a:pt x="12" y="9"/>
                    <a:pt x="14" y="8"/>
                    <a:pt x="14" y="5"/>
                  </a:cubicBezTo>
                  <a:close/>
                  <a:moveTo>
                    <a:pt x="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9" y="2"/>
                    <a:pt x="11" y="3"/>
                    <a:pt x="11" y="5"/>
                  </a:cubicBezTo>
                  <a:cubicBezTo>
                    <a:pt x="11" y="8"/>
                    <a:pt x="9" y="9"/>
                    <a:pt x="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59"/>
            <p:cNvSpPr>
              <a:spLocks/>
            </p:cNvSpPr>
            <p:nvPr/>
          </p:nvSpPr>
          <p:spPr bwMode="auto">
            <a:xfrm>
              <a:off x="1227138" y="925513"/>
              <a:ext cx="276225" cy="366713"/>
            </a:xfrm>
            <a:custGeom>
              <a:avLst/>
              <a:gdLst/>
              <a:ahLst/>
              <a:cxnLst>
                <a:cxn ang="0">
                  <a:pos x="52" y="231"/>
                </a:cxn>
                <a:cxn ang="0">
                  <a:pos x="121" y="231"/>
                </a:cxn>
                <a:cxn ang="0">
                  <a:pos x="121" y="61"/>
                </a:cxn>
                <a:cxn ang="0">
                  <a:pos x="174" y="61"/>
                </a:cxn>
                <a:cxn ang="0">
                  <a:pos x="174" y="0"/>
                </a:cxn>
                <a:cxn ang="0">
                  <a:pos x="0" y="0"/>
                </a:cxn>
                <a:cxn ang="0">
                  <a:pos x="0" y="61"/>
                </a:cxn>
                <a:cxn ang="0">
                  <a:pos x="52" y="61"/>
                </a:cxn>
                <a:cxn ang="0">
                  <a:pos x="52" y="231"/>
                </a:cxn>
              </a:cxnLst>
              <a:rect l="0" t="0" r="r" b="b"/>
              <a:pathLst>
                <a:path w="174" h="231">
                  <a:moveTo>
                    <a:pt x="52" y="231"/>
                  </a:moveTo>
                  <a:lnTo>
                    <a:pt x="121" y="231"/>
                  </a:lnTo>
                  <a:lnTo>
                    <a:pt x="121" y="61"/>
                  </a:lnTo>
                  <a:lnTo>
                    <a:pt x="174" y="61"/>
                  </a:lnTo>
                  <a:lnTo>
                    <a:pt x="174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2" y="61"/>
                  </a:lnTo>
                  <a:lnTo>
                    <a:pt x="52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60"/>
            <p:cNvSpPr>
              <a:spLocks noChangeArrowheads="1"/>
            </p:cNvSpPr>
            <p:nvPr/>
          </p:nvSpPr>
          <p:spPr bwMode="auto">
            <a:xfrm>
              <a:off x="1876425" y="925513"/>
              <a:ext cx="107950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61"/>
            <p:cNvSpPr>
              <a:spLocks/>
            </p:cNvSpPr>
            <p:nvPr/>
          </p:nvSpPr>
          <p:spPr bwMode="auto">
            <a:xfrm>
              <a:off x="2001838" y="925513"/>
              <a:ext cx="401638" cy="366713"/>
            </a:xfrm>
            <a:custGeom>
              <a:avLst/>
              <a:gdLst/>
              <a:ahLst/>
              <a:cxnLst>
                <a:cxn ang="0">
                  <a:pos x="83" y="231"/>
                </a:cxn>
                <a:cxn ang="0">
                  <a:pos x="132" y="164"/>
                </a:cxn>
                <a:cxn ang="0">
                  <a:pos x="170" y="231"/>
                </a:cxn>
                <a:cxn ang="0">
                  <a:pos x="253" y="231"/>
                </a:cxn>
                <a:cxn ang="0">
                  <a:pos x="172" y="106"/>
                </a:cxn>
                <a:cxn ang="0">
                  <a:pos x="249" y="0"/>
                </a:cxn>
                <a:cxn ang="0">
                  <a:pos x="164" y="0"/>
                </a:cxn>
                <a:cxn ang="0">
                  <a:pos x="132" y="49"/>
                </a:cxn>
                <a:cxn ang="0">
                  <a:pos x="105" y="0"/>
                </a:cxn>
                <a:cxn ang="0">
                  <a:pos x="21" y="0"/>
                </a:cxn>
                <a:cxn ang="0">
                  <a:pos x="92" y="106"/>
                </a:cxn>
                <a:cxn ang="0">
                  <a:pos x="0" y="231"/>
                </a:cxn>
                <a:cxn ang="0">
                  <a:pos x="83" y="231"/>
                </a:cxn>
              </a:cxnLst>
              <a:rect l="0" t="0" r="r" b="b"/>
              <a:pathLst>
                <a:path w="253" h="231">
                  <a:moveTo>
                    <a:pt x="83" y="231"/>
                  </a:moveTo>
                  <a:lnTo>
                    <a:pt x="132" y="164"/>
                  </a:lnTo>
                  <a:lnTo>
                    <a:pt x="170" y="231"/>
                  </a:lnTo>
                  <a:lnTo>
                    <a:pt x="253" y="231"/>
                  </a:lnTo>
                  <a:lnTo>
                    <a:pt x="172" y="106"/>
                  </a:lnTo>
                  <a:lnTo>
                    <a:pt x="249" y="0"/>
                  </a:lnTo>
                  <a:lnTo>
                    <a:pt x="164" y="0"/>
                  </a:lnTo>
                  <a:lnTo>
                    <a:pt x="132" y="49"/>
                  </a:lnTo>
                  <a:lnTo>
                    <a:pt x="105" y="0"/>
                  </a:lnTo>
                  <a:lnTo>
                    <a:pt x="21" y="0"/>
                  </a:lnTo>
                  <a:lnTo>
                    <a:pt x="92" y="106"/>
                  </a:lnTo>
                  <a:lnTo>
                    <a:pt x="0" y="231"/>
                  </a:lnTo>
                  <a:lnTo>
                    <a:pt x="83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Rectangle 62"/>
            <p:cNvSpPr>
              <a:spLocks noChangeArrowheads="1"/>
            </p:cNvSpPr>
            <p:nvPr/>
          </p:nvSpPr>
          <p:spPr bwMode="auto">
            <a:xfrm>
              <a:off x="1089025" y="925513"/>
              <a:ext cx="109538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63"/>
            <p:cNvSpPr>
              <a:spLocks/>
            </p:cNvSpPr>
            <p:nvPr/>
          </p:nvSpPr>
          <p:spPr bwMode="auto">
            <a:xfrm>
              <a:off x="727075" y="917575"/>
              <a:ext cx="327025" cy="382588"/>
            </a:xfrm>
            <a:custGeom>
              <a:avLst/>
              <a:gdLst/>
              <a:ahLst/>
              <a:cxnLst>
                <a:cxn ang="0">
                  <a:pos x="72" y="143"/>
                </a:cxn>
                <a:cxn ang="0">
                  <a:pos x="123" y="121"/>
                </a:cxn>
                <a:cxn ang="0">
                  <a:pos x="102" y="86"/>
                </a:cxn>
                <a:cxn ang="0">
                  <a:pos x="72" y="103"/>
                </a:cxn>
                <a:cxn ang="0">
                  <a:pos x="42" y="71"/>
                </a:cxn>
                <a:cxn ang="0">
                  <a:pos x="72" y="40"/>
                </a:cxn>
                <a:cxn ang="0">
                  <a:pos x="102" y="57"/>
                </a:cxn>
                <a:cxn ang="0">
                  <a:pos x="123" y="22"/>
                </a:cxn>
                <a:cxn ang="0">
                  <a:pos x="72" y="0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72" y="143"/>
                </a:cxn>
              </a:cxnLst>
              <a:rect l="0" t="0" r="r" b="b"/>
              <a:pathLst>
                <a:path w="123" h="143">
                  <a:moveTo>
                    <a:pt x="72" y="143"/>
                  </a:moveTo>
                  <a:cubicBezTo>
                    <a:pt x="92" y="143"/>
                    <a:pt x="110" y="135"/>
                    <a:pt x="123" y="121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96" y="96"/>
                    <a:pt x="84" y="103"/>
                    <a:pt x="72" y="103"/>
                  </a:cubicBezTo>
                  <a:cubicBezTo>
                    <a:pt x="54" y="103"/>
                    <a:pt x="42" y="89"/>
                    <a:pt x="42" y="71"/>
                  </a:cubicBezTo>
                  <a:cubicBezTo>
                    <a:pt x="42" y="54"/>
                    <a:pt x="54" y="40"/>
                    <a:pt x="72" y="40"/>
                  </a:cubicBezTo>
                  <a:cubicBezTo>
                    <a:pt x="84" y="40"/>
                    <a:pt x="96" y="47"/>
                    <a:pt x="102" y="57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11"/>
                    <a:pt x="32" y="143"/>
                    <a:pt x="72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64"/>
            <p:cNvSpPr>
              <a:spLocks noEditPoints="1"/>
            </p:cNvSpPr>
            <p:nvPr/>
          </p:nvSpPr>
          <p:spPr bwMode="auto">
            <a:xfrm>
              <a:off x="1533525" y="925513"/>
              <a:ext cx="315913" cy="366713"/>
            </a:xfrm>
            <a:custGeom>
              <a:avLst/>
              <a:gdLst/>
              <a:ahLst/>
              <a:cxnLst>
                <a:cxn ang="0">
                  <a:pos x="41" y="96"/>
                </a:cxn>
                <a:cxn ang="0">
                  <a:pos x="67" y="137"/>
                </a:cxn>
                <a:cxn ang="0">
                  <a:pos x="119" y="137"/>
                </a:cxn>
                <a:cxn ang="0">
                  <a:pos x="77" y="82"/>
                </a:cxn>
                <a:cxn ang="0">
                  <a:pos x="102" y="43"/>
                </a:cxn>
                <a:cxn ang="0">
                  <a:pos x="91" y="13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41" y="137"/>
                </a:cxn>
                <a:cxn ang="0">
                  <a:pos x="41" y="96"/>
                </a:cxn>
                <a:cxn ang="0">
                  <a:pos x="41" y="29"/>
                </a:cxn>
                <a:cxn ang="0">
                  <a:pos x="62" y="35"/>
                </a:cxn>
                <a:cxn ang="0">
                  <a:pos x="66" y="46"/>
                </a:cxn>
                <a:cxn ang="0">
                  <a:pos x="41" y="62"/>
                </a:cxn>
                <a:cxn ang="0">
                  <a:pos x="41" y="29"/>
                </a:cxn>
              </a:cxnLst>
              <a:rect l="0" t="0" r="r" b="b"/>
              <a:pathLst>
                <a:path w="119" h="137">
                  <a:moveTo>
                    <a:pt x="41" y="96"/>
                  </a:moveTo>
                  <a:cubicBezTo>
                    <a:pt x="67" y="137"/>
                    <a:pt x="67" y="137"/>
                    <a:pt x="67" y="13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92" y="77"/>
                    <a:pt x="102" y="62"/>
                    <a:pt x="102" y="43"/>
                  </a:cubicBezTo>
                  <a:cubicBezTo>
                    <a:pt x="102" y="31"/>
                    <a:pt x="99" y="20"/>
                    <a:pt x="91" y="13"/>
                  </a:cubicBezTo>
                  <a:cubicBezTo>
                    <a:pt x="82" y="4"/>
                    <a:pt x="70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41" y="137"/>
                    <a:pt x="41" y="137"/>
                    <a:pt x="41" y="137"/>
                  </a:cubicBezTo>
                  <a:lnTo>
                    <a:pt x="41" y="96"/>
                  </a:lnTo>
                  <a:close/>
                  <a:moveTo>
                    <a:pt x="41" y="29"/>
                  </a:moveTo>
                  <a:cubicBezTo>
                    <a:pt x="48" y="29"/>
                    <a:pt x="57" y="30"/>
                    <a:pt x="62" y="35"/>
                  </a:cubicBezTo>
                  <a:cubicBezTo>
                    <a:pt x="64" y="37"/>
                    <a:pt x="66" y="41"/>
                    <a:pt x="66" y="46"/>
                  </a:cubicBezTo>
                  <a:cubicBezTo>
                    <a:pt x="66" y="57"/>
                    <a:pt x="58" y="61"/>
                    <a:pt x="41" y="62"/>
                  </a:cubicBezTo>
                  <a:lnTo>
                    <a:pt x="41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Oval 65"/>
            <p:cNvSpPr>
              <a:spLocks noChangeArrowheads="1"/>
            </p:cNvSpPr>
            <p:nvPr/>
          </p:nvSpPr>
          <p:spPr bwMode="auto">
            <a:xfrm>
              <a:off x="1074738" y="755650"/>
              <a:ext cx="136525" cy="139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Oval 66"/>
            <p:cNvSpPr>
              <a:spLocks noChangeArrowheads="1"/>
            </p:cNvSpPr>
            <p:nvPr/>
          </p:nvSpPr>
          <p:spPr bwMode="auto">
            <a:xfrm>
              <a:off x="1860550" y="1322388"/>
              <a:ext cx="138113" cy="1365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166688" indent="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344488" indent="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463550" indent="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628650" indent="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Reduce</a:t>
            </a:r>
            <a:r>
              <a:rPr lang="en-US" baseline="0" dirty="0" smtClean="0"/>
              <a:t> icon size</a:t>
            </a:r>
          </a:p>
          <a:p>
            <a:r>
              <a:rPr lang="en-US" baseline="0" dirty="0" smtClean="0"/>
              <a:t>Menu should be centered below top text 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Reduce</a:t>
            </a:r>
            <a:r>
              <a:rPr lang="en-US" baseline="0" dirty="0" smtClean="0"/>
              <a:t> icon size</a:t>
            </a:r>
          </a:p>
          <a:p>
            <a:r>
              <a:rPr lang="en-US" baseline="0" dirty="0" smtClean="0"/>
              <a:t>Menu should be centered below top text 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03375E-CEC1-4AC3-BBFC-3A408BFC860A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8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717578" y="3130653"/>
            <a:ext cx="6308923" cy="1242041"/>
          </a:xfrm>
        </p:spPr>
        <p:txBody>
          <a:bodyPr/>
          <a:lstStyle>
            <a:lvl1pPr algn="l">
              <a:defRPr sz="4200" b="0" baseline="0">
                <a:solidFill>
                  <a:srgbClr val="0075B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Style</a:t>
            </a:r>
            <a:endParaRPr lang="en-US" dirty="0"/>
          </a:p>
        </p:txBody>
      </p:sp>
      <p:sp>
        <p:nvSpPr>
          <p:cNvPr id="32" name="Rectangle 1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739953" y="4416528"/>
            <a:ext cx="5544180" cy="657225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ct val="0"/>
              </a:spcBef>
              <a:spcAft>
                <a:spcPct val="0"/>
              </a:spcAft>
              <a:buFont typeface="Times" pitchFamily="1" charset="0"/>
              <a:buNone/>
              <a:defRPr sz="2600" baseline="0">
                <a:solidFill>
                  <a:srgbClr val="4D4F53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Style</a:t>
            </a:r>
          </a:p>
        </p:txBody>
      </p:sp>
      <p:grpSp>
        <p:nvGrpSpPr>
          <p:cNvPr id="34" name="Group 68"/>
          <p:cNvGrpSpPr/>
          <p:nvPr userDrawn="1"/>
        </p:nvGrpSpPr>
        <p:grpSpPr>
          <a:xfrm>
            <a:off x="9757358" y="3204864"/>
            <a:ext cx="1132316" cy="448272"/>
            <a:chOff x="727075" y="755650"/>
            <a:chExt cx="1776413" cy="703263"/>
          </a:xfrm>
          <a:solidFill>
            <a:schemeClr val="bg1"/>
          </a:solidFill>
        </p:grpSpPr>
        <p:sp>
          <p:nvSpPr>
            <p:cNvPr id="35" name="Freeform 57"/>
            <p:cNvSpPr>
              <a:spLocks noEditPoints="1"/>
            </p:cNvSpPr>
            <p:nvPr/>
          </p:nvSpPr>
          <p:spPr bwMode="auto">
            <a:xfrm>
              <a:off x="2416175" y="925513"/>
              <a:ext cx="87313" cy="889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6"/>
                </a:cxn>
                <a:cxn ang="0">
                  <a:pos x="17" y="33"/>
                </a:cxn>
                <a:cxn ang="0">
                  <a:pos x="33" y="16"/>
                </a:cxn>
                <a:cxn ang="0">
                  <a:pos x="33" y="16"/>
                </a:cxn>
                <a:cxn ang="0">
                  <a:pos x="17" y="0"/>
                </a:cxn>
                <a:cxn ang="0">
                  <a:pos x="17" y="31"/>
                </a:cxn>
                <a:cxn ang="0">
                  <a:pos x="2" y="16"/>
                </a:cxn>
                <a:cxn ang="0">
                  <a:pos x="17" y="2"/>
                </a:cxn>
                <a:cxn ang="0">
                  <a:pos x="31" y="16"/>
                </a:cxn>
                <a:cxn ang="0">
                  <a:pos x="17" y="3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3"/>
                    <a:pt x="17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lose/>
                  <a:moveTo>
                    <a:pt x="17" y="31"/>
                  </a:moveTo>
                  <a:cubicBezTo>
                    <a:pt x="9" y="31"/>
                    <a:pt x="2" y="24"/>
                    <a:pt x="2" y="16"/>
                  </a:cubicBezTo>
                  <a:cubicBezTo>
                    <a:pt x="2" y="8"/>
                    <a:pt x="9" y="2"/>
                    <a:pt x="17" y="2"/>
                  </a:cubicBezTo>
                  <a:cubicBezTo>
                    <a:pt x="25" y="2"/>
                    <a:pt x="31" y="8"/>
                    <a:pt x="31" y="16"/>
                  </a:cubicBezTo>
                  <a:cubicBezTo>
                    <a:pt x="31" y="24"/>
                    <a:pt x="25" y="31"/>
                    <a:pt x="1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Freeform 58"/>
            <p:cNvSpPr>
              <a:spLocks noEditPoints="1"/>
            </p:cNvSpPr>
            <p:nvPr/>
          </p:nvSpPr>
          <p:spPr bwMode="auto">
            <a:xfrm>
              <a:off x="2443163" y="944563"/>
              <a:ext cx="36513" cy="47625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3" y="11"/>
                </a:cxn>
                <a:cxn ang="0">
                  <a:pos x="6" y="11"/>
                </a:cxn>
                <a:cxn ang="0">
                  <a:pos x="11" y="16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0" y="10"/>
                </a:cxn>
                <a:cxn ang="0">
                  <a:pos x="14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11" y="5"/>
                </a:cxn>
                <a:cxn ang="0">
                  <a:pos x="6" y="9"/>
                </a:cxn>
              </a:cxnLst>
              <a:rect l="0" t="0" r="r" b="b"/>
              <a:pathLst>
                <a:path w="14" h="18">
                  <a:moveTo>
                    <a:pt x="14" y="5"/>
                  </a:moveTo>
                  <a:cubicBezTo>
                    <a:pt x="14" y="1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1"/>
                    <a:pt x="11" y="12"/>
                    <a:pt x="11" y="16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4" y="12"/>
                    <a:pt x="12" y="10"/>
                    <a:pt x="10" y="10"/>
                  </a:cubicBezTo>
                  <a:cubicBezTo>
                    <a:pt x="12" y="9"/>
                    <a:pt x="14" y="8"/>
                    <a:pt x="14" y="5"/>
                  </a:cubicBezTo>
                  <a:close/>
                  <a:moveTo>
                    <a:pt x="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9" y="2"/>
                    <a:pt x="11" y="3"/>
                    <a:pt x="11" y="5"/>
                  </a:cubicBezTo>
                  <a:cubicBezTo>
                    <a:pt x="11" y="8"/>
                    <a:pt x="9" y="9"/>
                    <a:pt x="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Freeform 59"/>
            <p:cNvSpPr>
              <a:spLocks/>
            </p:cNvSpPr>
            <p:nvPr/>
          </p:nvSpPr>
          <p:spPr bwMode="auto">
            <a:xfrm>
              <a:off x="1227138" y="925513"/>
              <a:ext cx="276225" cy="366713"/>
            </a:xfrm>
            <a:custGeom>
              <a:avLst/>
              <a:gdLst/>
              <a:ahLst/>
              <a:cxnLst>
                <a:cxn ang="0">
                  <a:pos x="52" y="231"/>
                </a:cxn>
                <a:cxn ang="0">
                  <a:pos x="121" y="231"/>
                </a:cxn>
                <a:cxn ang="0">
                  <a:pos x="121" y="61"/>
                </a:cxn>
                <a:cxn ang="0">
                  <a:pos x="174" y="61"/>
                </a:cxn>
                <a:cxn ang="0">
                  <a:pos x="174" y="0"/>
                </a:cxn>
                <a:cxn ang="0">
                  <a:pos x="0" y="0"/>
                </a:cxn>
                <a:cxn ang="0">
                  <a:pos x="0" y="61"/>
                </a:cxn>
                <a:cxn ang="0">
                  <a:pos x="52" y="61"/>
                </a:cxn>
                <a:cxn ang="0">
                  <a:pos x="52" y="231"/>
                </a:cxn>
              </a:cxnLst>
              <a:rect l="0" t="0" r="r" b="b"/>
              <a:pathLst>
                <a:path w="174" h="231">
                  <a:moveTo>
                    <a:pt x="52" y="231"/>
                  </a:moveTo>
                  <a:lnTo>
                    <a:pt x="121" y="231"/>
                  </a:lnTo>
                  <a:lnTo>
                    <a:pt x="121" y="61"/>
                  </a:lnTo>
                  <a:lnTo>
                    <a:pt x="174" y="61"/>
                  </a:lnTo>
                  <a:lnTo>
                    <a:pt x="174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2" y="61"/>
                  </a:lnTo>
                  <a:lnTo>
                    <a:pt x="52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Rectangle 60"/>
            <p:cNvSpPr>
              <a:spLocks noChangeArrowheads="1"/>
            </p:cNvSpPr>
            <p:nvPr/>
          </p:nvSpPr>
          <p:spPr bwMode="auto">
            <a:xfrm>
              <a:off x="1876425" y="925513"/>
              <a:ext cx="107950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Freeform 61"/>
            <p:cNvSpPr>
              <a:spLocks/>
            </p:cNvSpPr>
            <p:nvPr/>
          </p:nvSpPr>
          <p:spPr bwMode="auto">
            <a:xfrm>
              <a:off x="2001838" y="925513"/>
              <a:ext cx="401638" cy="366713"/>
            </a:xfrm>
            <a:custGeom>
              <a:avLst/>
              <a:gdLst/>
              <a:ahLst/>
              <a:cxnLst>
                <a:cxn ang="0">
                  <a:pos x="83" y="231"/>
                </a:cxn>
                <a:cxn ang="0">
                  <a:pos x="132" y="164"/>
                </a:cxn>
                <a:cxn ang="0">
                  <a:pos x="170" y="231"/>
                </a:cxn>
                <a:cxn ang="0">
                  <a:pos x="253" y="231"/>
                </a:cxn>
                <a:cxn ang="0">
                  <a:pos x="172" y="106"/>
                </a:cxn>
                <a:cxn ang="0">
                  <a:pos x="249" y="0"/>
                </a:cxn>
                <a:cxn ang="0">
                  <a:pos x="164" y="0"/>
                </a:cxn>
                <a:cxn ang="0">
                  <a:pos x="132" y="49"/>
                </a:cxn>
                <a:cxn ang="0">
                  <a:pos x="105" y="0"/>
                </a:cxn>
                <a:cxn ang="0">
                  <a:pos x="21" y="0"/>
                </a:cxn>
                <a:cxn ang="0">
                  <a:pos x="92" y="106"/>
                </a:cxn>
                <a:cxn ang="0">
                  <a:pos x="0" y="231"/>
                </a:cxn>
                <a:cxn ang="0">
                  <a:pos x="83" y="231"/>
                </a:cxn>
              </a:cxnLst>
              <a:rect l="0" t="0" r="r" b="b"/>
              <a:pathLst>
                <a:path w="253" h="231">
                  <a:moveTo>
                    <a:pt x="83" y="231"/>
                  </a:moveTo>
                  <a:lnTo>
                    <a:pt x="132" y="164"/>
                  </a:lnTo>
                  <a:lnTo>
                    <a:pt x="170" y="231"/>
                  </a:lnTo>
                  <a:lnTo>
                    <a:pt x="253" y="231"/>
                  </a:lnTo>
                  <a:lnTo>
                    <a:pt x="172" y="106"/>
                  </a:lnTo>
                  <a:lnTo>
                    <a:pt x="249" y="0"/>
                  </a:lnTo>
                  <a:lnTo>
                    <a:pt x="164" y="0"/>
                  </a:lnTo>
                  <a:lnTo>
                    <a:pt x="132" y="49"/>
                  </a:lnTo>
                  <a:lnTo>
                    <a:pt x="105" y="0"/>
                  </a:lnTo>
                  <a:lnTo>
                    <a:pt x="21" y="0"/>
                  </a:lnTo>
                  <a:lnTo>
                    <a:pt x="92" y="106"/>
                  </a:lnTo>
                  <a:lnTo>
                    <a:pt x="0" y="231"/>
                  </a:lnTo>
                  <a:lnTo>
                    <a:pt x="83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Rectangle 62"/>
            <p:cNvSpPr>
              <a:spLocks noChangeArrowheads="1"/>
            </p:cNvSpPr>
            <p:nvPr/>
          </p:nvSpPr>
          <p:spPr bwMode="auto">
            <a:xfrm>
              <a:off x="1089025" y="925513"/>
              <a:ext cx="109538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Freeform 63"/>
            <p:cNvSpPr>
              <a:spLocks/>
            </p:cNvSpPr>
            <p:nvPr/>
          </p:nvSpPr>
          <p:spPr bwMode="auto">
            <a:xfrm>
              <a:off x="727075" y="917575"/>
              <a:ext cx="327025" cy="382588"/>
            </a:xfrm>
            <a:custGeom>
              <a:avLst/>
              <a:gdLst/>
              <a:ahLst/>
              <a:cxnLst>
                <a:cxn ang="0">
                  <a:pos x="72" y="143"/>
                </a:cxn>
                <a:cxn ang="0">
                  <a:pos x="123" y="121"/>
                </a:cxn>
                <a:cxn ang="0">
                  <a:pos x="102" y="86"/>
                </a:cxn>
                <a:cxn ang="0">
                  <a:pos x="72" y="103"/>
                </a:cxn>
                <a:cxn ang="0">
                  <a:pos x="42" y="71"/>
                </a:cxn>
                <a:cxn ang="0">
                  <a:pos x="72" y="40"/>
                </a:cxn>
                <a:cxn ang="0">
                  <a:pos x="102" y="57"/>
                </a:cxn>
                <a:cxn ang="0">
                  <a:pos x="123" y="22"/>
                </a:cxn>
                <a:cxn ang="0">
                  <a:pos x="72" y="0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72" y="143"/>
                </a:cxn>
              </a:cxnLst>
              <a:rect l="0" t="0" r="r" b="b"/>
              <a:pathLst>
                <a:path w="123" h="143">
                  <a:moveTo>
                    <a:pt x="72" y="143"/>
                  </a:moveTo>
                  <a:cubicBezTo>
                    <a:pt x="92" y="143"/>
                    <a:pt x="110" y="135"/>
                    <a:pt x="123" y="121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96" y="96"/>
                    <a:pt x="84" y="103"/>
                    <a:pt x="72" y="103"/>
                  </a:cubicBezTo>
                  <a:cubicBezTo>
                    <a:pt x="54" y="103"/>
                    <a:pt x="42" y="89"/>
                    <a:pt x="42" y="71"/>
                  </a:cubicBezTo>
                  <a:cubicBezTo>
                    <a:pt x="42" y="54"/>
                    <a:pt x="54" y="40"/>
                    <a:pt x="72" y="40"/>
                  </a:cubicBezTo>
                  <a:cubicBezTo>
                    <a:pt x="84" y="40"/>
                    <a:pt x="96" y="47"/>
                    <a:pt x="102" y="57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11"/>
                    <a:pt x="32" y="143"/>
                    <a:pt x="72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Freeform 64"/>
            <p:cNvSpPr>
              <a:spLocks noEditPoints="1"/>
            </p:cNvSpPr>
            <p:nvPr/>
          </p:nvSpPr>
          <p:spPr bwMode="auto">
            <a:xfrm>
              <a:off x="1533525" y="925513"/>
              <a:ext cx="315913" cy="366713"/>
            </a:xfrm>
            <a:custGeom>
              <a:avLst/>
              <a:gdLst/>
              <a:ahLst/>
              <a:cxnLst>
                <a:cxn ang="0">
                  <a:pos x="41" y="96"/>
                </a:cxn>
                <a:cxn ang="0">
                  <a:pos x="67" y="137"/>
                </a:cxn>
                <a:cxn ang="0">
                  <a:pos x="119" y="137"/>
                </a:cxn>
                <a:cxn ang="0">
                  <a:pos x="77" y="82"/>
                </a:cxn>
                <a:cxn ang="0">
                  <a:pos x="102" y="43"/>
                </a:cxn>
                <a:cxn ang="0">
                  <a:pos x="91" y="13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41" y="137"/>
                </a:cxn>
                <a:cxn ang="0">
                  <a:pos x="41" y="96"/>
                </a:cxn>
                <a:cxn ang="0">
                  <a:pos x="41" y="29"/>
                </a:cxn>
                <a:cxn ang="0">
                  <a:pos x="62" y="35"/>
                </a:cxn>
                <a:cxn ang="0">
                  <a:pos x="66" y="46"/>
                </a:cxn>
                <a:cxn ang="0">
                  <a:pos x="41" y="62"/>
                </a:cxn>
                <a:cxn ang="0">
                  <a:pos x="41" y="29"/>
                </a:cxn>
              </a:cxnLst>
              <a:rect l="0" t="0" r="r" b="b"/>
              <a:pathLst>
                <a:path w="119" h="137">
                  <a:moveTo>
                    <a:pt x="41" y="96"/>
                  </a:moveTo>
                  <a:cubicBezTo>
                    <a:pt x="67" y="137"/>
                    <a:pt x="67" y="137"/>
                    <a:pt x="67" y="13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92" y="77"/>
                    <a:pt x="102" y="62"/>
                    <a:pt x="102" y="43"/>
                  </a:cubicBezTo>
                  <a:cubicBezTo>
                    <a:pt x="102" y="31"/>
                    <a:pt x="99" y="20"/>
                    <a:pt x="91" y="13"/>
                  </a:cubicBezTo>
                  <a:cubicBezTo>
                    <a:pt x="82" y="4"/>
                    <a:pt x="70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41" y="137"/>
                    <a:pt x="41" y="137"/>
                    <a:pt x="41" y="137"/>
                  </a:cubicBezTo>
                  <a:lnTo>
                    <a:pt x="41" y="96"/>
                  </a:lnTo>
                  <a:close/>
                  <a:moveTo>
                    <a:pt x="41" y="29"/>
                  </a:moveTo>
                  <a:cubicBezTo>
                    <a:pt x="48" y="29"/>
                    <a:pt x="57" y="30"/>
                    <a:pt x="62" y="35"/>
                  </a:cubicBezTo>
                  <a:cubicBezTo>
                    <a:pt x="64" y="37"/>
                    <a:pt x="66" y="41"/>
                    <a:pt x="66" y="46"/>
                  </a:cubicBezTo>
                  <a:cubicBezTo>
                    <a:pt x="66" y="57"/>
                    <a:pt x="58" y="61"/>
                    <a:pt x="41" y="62"/>
                  </a:cubicBezTo>
                  <a:lnTo>
                    <a:pt x="41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Oval 65"/>
            <p:cNvSpPr>
              <a:spLocks noChangeArrowheads="1"/>
            </p:cNvSpPr>
            <p:nvPr/>
          </p:nvSpPr>
          <p:spPr bwMode="auto">
            <a:xfrm>
              <a:off x="1074738" y="755650"/>
              <a:ext cx="136525" cy="139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" name="Oval 66"/>
            <p:cNvSpPr>
              <a:spLocks noChangeArrowheads="1"/>
            </p:cNvSpPr>
            <p:nvPr/>
          </p:nvSpPr>
          <p:spPr bwMode="auto">
            <a:xfrm>
              <a:off x="1860550" y="1322388"/>
              <a:ext cx="138113" cy="1365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9" name="Group 68"/>
          <p:cNvGrpSpPr>
            <a:grpSpLocks noChangeAspect="1"/>
          </p:cNvGrpSpPr>
          <p:nvPr userDrawn="1"/>
        </p:nvGrpSpPr>
        <p:grpSpPr>
          <a:xfrm>
            <a:off x="769298" y="1037004"/>
            <a:ext cx="1371600" cy="522502"/>
            <a:chOff x="727075" y="755650"/>
            <a:chExt cx="1776413" cy="703263"/>
          </a:xfrm>
          <a:solidFill>
            <a:srgbClr val="4D4F53"/>
          </a:solidFill>
        </p:grpSpPr>
        <p:sp>
          <p:nvSpPr>
            <p:cNvPr id="30" name="Freeform 57"/>
            <p:cNvSpPr>
              <a:spLocks noEditPoints="1"/>
            </p:cNvSpPr>
            <p:nvPr/>
          </p:nvSpPr>
          <p:spPr bwMode="auto">
            <a:xfrm>
              <a:off x="2416175" y="925513"/>
              <a:ext cx="87313" cy="889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6"/>
                </a:cxn>
                <a:cxn ang="0">
                  <a:pos x="17" y="33"/>
                </a:cxn>
                <a:cxn ang="0">
                  <a:pos x="33" y="16"/>
                </a:cxn>
                <a:cxn ang="0">
                  <a:pos x="33" y="16"/>
                </a:cxn>
                <a:cxn ang="0">
                  <a:pos x="17" y="0"/>
                </a:cxn>
                <a:cxn ang="0">
                  <a:pos x="17" y="31"/>
                </a:cxn>
                <a:cxn ang="0">
                  <a:pos x="2" y="16"/>
                </a:cxn>
                <a:cxn ang="0">
                  <a:pos x="17" y="2"/>
                </a:cxn>
                <a:cxn ang="0">
                  <a:pos x="31" y="16"/>
                </a:cxn>
                <a:cxn ang="0">
                  <a:pos x="17" y="3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3"/>
                    <a:pt x="17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lose/>
                  <a:moveTo>
                    <a:pt x="17" y="31"/>
                  </a:moveTo>
                  <a:cubicBezTo>
                    <a:pt x="9" y="31"/>
                    <a:pt x="2" y="24"/>
                    <a:pt x="2" y="16"/>
                  </a:cubicBezTo>
                  <a:cubicBezTo>
                    <a:pt x="2" y="8"/>
                    <a:pt x="9" y="2"/>
                    <a:pt x="17" y="2"/>
                  </a:cubicBezTo>
                  <a:cubicBezTo>
                    <a:pt x="25" y="2"/>
                    <a:pt x="31" y="8"/>
                    <a:pt x="31" y="16"/>
                  </a:cubicBezTo>
                  <a:cubicBezTo>
                    <a:pt x="31" y="24"/>
                    <a:pt x="25" y="31"/>
                    <a:pt x="1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Freeform 58"/>
            <p:cNvSpPr>
              <a:spLocks noEditPoints="1"/>
            </p:cNvSpPr>
            <p:nvPr/>
          </p:nvSpPr>
          <p:spPr bwMode="auto">
            <a:xfrm>
              <a:off x="2443163" y="944563"/>
              <a:ext cx="36513" cy="47625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3" y="11"/>
                </a:cxn>
                <a:cxn ang="0">
                  <a:pos x="6" y="11"/>
                </a:cxn>
                <a:cxn ang="0">
                  <a:pos x="11" y="16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0" y="10"/>
                </a:cxn>
                <a:cxn ang="0">
                  <a:pos x="14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11" y="5"/>
                </a:cxn>
                <a:cxn ang="0">
                  <a:pos x="6" y="9"/>
                </a:cxn>
              </a:cxnLst>
              <a:rect l="0" t="0" r="r" b="b"/>
              <a:pathLst>
                <a:path w="14" h="18">
                  <a:moveTo>
                    <a:pt x="14" y="5"/>
                  </a:moveTo>
                  <a:cubicBezTo>
                    <a:pt x="14" y="1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1"/>
                    <a:pt x="11" y="12"/>
                    <a:pt x="11" y="16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4" y="12"/>
                    <a:pt x="12" y="10"/>
                    <a:pt x="10" y="10"/>
                  </a:cubicBezTo>
                  <a:cubicBezTo>
                    <a:pt x="12" y="9"/>
                    <a:pt x="14" y="8"/>
                    <a:pt x="14" y="5"/>
                  </a:cubicBezTo>
                  <a:close/>
                  <a:moveTo>
                    <a:pt x="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9" y="2"/>
                    <a:pt x="11" y="3"/>
                    <a:pt x="11" y="5"/>
                  </a:cubicBezTo>
                  <a:cubicBezTo>
                    <a:pt x="11" y="8"/>
                    <a:pt x="9" y="9"/>
                    <a:pt x="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1227138" y="925513"/>
              <a:ext cx="276225" cy="366713"/>
            </a:xfrm>
            <a:custGeom>
              <a:avLst/>
              <a:gdLst/>
              <a:ahLst/>
              <a:cxnLst>
                <a:cxn ang="0">
                  <a:pos x="52" y="231"/>
                </a:cxn>
                <a:cxn ang="0">
                  <a:pos x="121" y="231"/>
                </a:cxn>
                <a:cxn ang="0">
                  <a:pos x="121" y="61"/>
                </a:cxn>
                <a:cxn ang="0">
                  <a:pos x="174" y="61"/>
                </a:cxn>
                <a:cxn ang="0">
                  <a:pos x="174" y="0"/>
                </a:cxn>
                <a:cxn ang="0">
                  <a:pos x="0" y="0"/>
                </a:cxn>
                <a:cxn ang="0">
                  <a:pos x="0" y="61"/>
                </a:cxn>
                <a:cxn ang="0">
                  <a:pos x="52" y="61"/>
                </a:cxn>
                <a:cxn ang="0">
                  <a:pos x="52" y="231"/>
                </a:cxn>
              </a:cxnLst>
              <a:rect l="0" t="0" r="r" b="b"/>
              <a:pathLst>
                <a:path w="174" h="231">
                  <a:moveTo>
                    <a:pt x="52" y="231"/>
                  </a:moveTo>
                  <a:lnTo>
                    <a:pt x="121" y="231"/>
                  </a:lnTo>
                  <a:lnTo>
                    <a:pt x="121" y="61"/>
                  </a:lnTo>
                  <a:lnTo>
                    <a:pt x="174" y="61"/>
                  </a:lnTo>
                  <a:lnTo>
                    <a:pt x="174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2" y="61"/>
                  </a:lnTo>
                  <a:lnTo>
                    <a:pt x="52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9" name="Rectangle 60"/>
            <p:cNvSpPr>
              <a:spLocks noChangeArrowheads="1"/>
            </p:cNvSpPr>
            <p:nvPr/>
          </p:nvSpPr>
          <p:spPr bwMode="auto">
            <a:xfrm>
              <a:off x="1876425" y="925513"/>
              <a:ext cx="107950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2001837" y="925513"/>
              <a:ext cx="401637" cy="366714"/>
            </a:xfrm>
            <a:custGeom>
              <a:avLst/>
              <a:gdLst/>
              <a:ahLst/>
              <a:cxnLst>
                <a:cxn ang="0">
                  <a:pos x="83" y="231"/>
                </a:cxn>
                <a:cxn ang="0">
                  <a:pos x="132" y="164"/>
                </a:cxn>
                <a:cxn ang="0">
                  <a:pos x="170" y="231"/>
                </a:cxn>
                <a:cxn ang="0">
                  <a:pos x="253" y="231"/>
                </a:cxn>
                <a:cxn ang="0">
                  <a:pos x="172" y="106"/>
                </a:cxn>
                <a:cxn ang="0">
                  <a:pos x="249" y="0"/>
                </a:cxn>
                <a:cxn ang="0">
                  <a:pos x="164" y="0"/>
                </a:cxn>
                <a:cxn ang="0">
                  <a:pos x="132" y="49"/>
                </a:cxn>
                <a:cxn ang="0">
                  <a:pos x="105" y="0"/>
                </a:cxn>
                <a:cxn ang="0">
                  <a:pos x="21" y="0"/>
                </a:cxn>
                <a:cxn ang="0">
                  <a:pos x="92" y="106"/>
                </a:cxn>
                <a:cxn ang="0">
                  <a:pos x="0" y="231"/>
                </a:cxn>
                <a:cxn ang="0">
                  <a:pos x="83" y="231"/>
                </a:cxn>
              </a:cxnLst>
              <a:rect l="0" t="0" r="r" b="b"/>
              <a:pathLst>
                <a:path w="253" h="231">
                  <a:moveTo>
                    <a:pt x="83" y="231"/>
                  </a:moveTo>
                  <a:lnTo>
                    <a:pt x="132" y="164"/>
                  </a:lnTo>
                  <a:lnTo>
                    <a:pt x="170" y="231"/>
                  </a:lnTo>
                  <a:lnTo>
                    <a:pt x="253" y="231"/>
                  </a:lnTo>
                  <a:lnTo>
                    <a:pt x="172" y="106"/>
                  </a:lnTo>
                  <a:lnTo>
                    <a:pt x="249" y="0"/>
                  </a:lnTo>
                  <a:lnTo>
                    <a:pt x="164" y="0"/>
                  </a:lnTo>
                  <a:lnTo>
                    <a:pt x="132" y="49"/>
                  </a:lnTo>
                  <a:lnTo>
                    <a:pt x="105" y="0"/>
                  </a:lnTo>
                  <a:lnTo>
                    <a:pt x="21" y="0"/>
                  </a:lnTo>
                  <a:lnTo>
                    <a:pt x="92" y="106"/>
                  </a:lnTo>
                  <a:lnTo>
                    <a:pt x="0" y="231"/>
                  </a:lnTo>
                  <a:lnTo>
                    <a:pt x="83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" name="Rectangle 62"/>
            <p:cNvSpPr>
              <a:spLocks noChangeArrowheads="1"/>
            </p:cNvSpPr>
            <p:nvPr/>
          </p:nvSpPr>
          <p:spPr bwMode="auto">
            <a:xfrm>
              <a:off x="1089025" y="925513"/>
              <a:ext cx="109538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727075" y="917575"/>
              <a:ext cx="327025" cy="382588"/>
            </a:xfrm>
            <a:custGeom>
              <a:avLst/>
              <a:gdLst/>
              <a:ahLst/>
              <a:cxnLst>
                <a:cxn ang="0">
                  <a:pos x="72" y="143"/>
                </a:cxn>
                <a:cxn ang="0">
                  <a:pos x="123" y="121"/>
                </a:cxn>
                <a:cxn ang="0">
                  <a:pos x="102" y="86"/>
                </a:cxn>
                <a:cxn ang="0">
                  <a:pos x="72" y="103"/>
                </a:cxn>
                <a:cxn ang="0">
                  <a:pos x="42" y="71"/>
                </a:cxn>
                <a:cxn ang="0">
                  <a:pos x="72" y="40"/>
                </a:cxn>
                <a:cxn ang="0">
                  <a:pos x="102" y="57"/>
                </a:cxn>
                <a:cxn ang="0">
                  <a:pos x="123" y="22"/>
                </a:cxn>
                <a:cxn ang="0">
                  <a:pos x="72" y="0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72" y="143"/>
                </a:cxn>
              </a:cxnLst>
              <a:rect l="0" t="0" r="r" b="b"/>
              <a:pathLst>
                <a:path w="123" h="143">
                  <a:moveTo>
                    <a:pt x="72" y="143"/>
                  </a:moveTo>
                  <a:cubicBezTo>
                    <a:pt x="92" y="143"/>
                    <a:pt x="110" y="135"/>
                    <a:pt x="123" y="121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96" y="96"/>
                    <a:pt x="84" y="103"/>
                    <a:pt x="72" y="103"/>
                  </a:cubicBezTo>
                  <a:cubicBezTo>
                    <a:pt x="54" y="103"/>
                    <a:pt x="42" y="89"/>
                    <a:pt x="42" y="71"/>
                  </a:cubicBezTo>
                  <a:cubicBezTo>
                    <a:pt x="42" y="54"/>
                    <a:pt x="54" y="40"/>
                    <a:pt x="72" y="40"/>
                  </a:cubicBezTo>
                  <a:cubicBezTo>
                    <a:pt x="84" y="40"/>
                    <a:pt x="96" y="47"/>
                    <a:pt x="102" y="57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11"/>
                    <a:pt x="32" y="143"/>
                    <a:pt x="72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3" name="Freeform 64"/>
            <p:cNvSpPr>
              <a:spLocks noEditPoints="1"/>
            </p:cNvSpPr>
            <p:nvPr/>
          </p:nvSpPr>
          <p:spPr bwMode="auto">
            <a:xfrm>
              <a:off x="1533525" y="925513"/>
              <a:ext cx="315913" cy="366713"/>
            </a:xfrm>
            <a:custGeom>
              <a:avLst/>
              <a:gdLst/>
              <a:ahLst/>
              <a:cxnLst>
                <a:cxn ang="0">
                  <a:pos x="41" y="96"/>
                </a:cxn>
                <a:cxn ang="0">
                  <a:pos x="67" y="137"/>
                </a:cxn>
                <a:cxn ang="0">
                  <a:pos x="119" y="137"/>
                </a:cxn>
                <a:cxn ang="0">
                  <a:pos x="77" y="82"/>
                </a:cxn>
                <a:cxn ang="0">
                  <a:pos x="102" y="43"/>
                </a:cxn>
                <a:cxn ang="0">
                  <a:pos x="91" y="13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41" y="137"/>
                </a:cxn>
                <a:cxn ang="0">
                  <a:pos x="41" y="96"/>
                </a:cxn>
                <a:cxn ang="0">
                  <a:pos x="41" y="29"/>
                </a:cxn>
                <a:cxn ang="0">
                  <a:pos x="62" y="35"/>
                </a:cxn>
                <a:cxn ang="0">
                  <a:pos x="66" y="46"/>
                </a:cxn>
                <a:cxn ang="0">
                  <a:pos x="41" y="62"/>
                </a:cxn>
                <a:cxn ang="0">
                  <a:pos x="41" y="29"/>
                </a:cxn>
              </a:cxnLst>
              <a:rect l="0" t="0" r="r" b="b"/>
              <a:pathLst>
                <a:path w="119" h="137">
                  <a:moveTo>
                    <a:pt x="41" y="96"/>
                  </a:moveTo>
                  <a:cubicBezTo>
                    <a:pt x="67" y="137"/>
                    <a:pt x="67" y="137"/>
                    <a:pt x="67" y="13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92" y="77"/>
                    <a:pt x="102" y="62"/>
                    <a:pt x="102" y="43"/>
                  </a:cubicBezTo>
                  <a:cubicBezTo>
                    <a:pt x="102" y="31"/>
                    <a:pt x="99" y="20"/>
                    <a:pt x="91" y="13"/>
                  </a:cubicBezTo>
                  <a:cubicBezTo>
                    <a:pt x="82" y="4"/>
                    <a:pt x="70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41" y="137"/>
                    <a:pt x="41" y="137"/>
                    <a:pt x="41" y="137"/>
                  </a:cubicBezTo>
                  <a:lnTo>
                    <a:pt x="41" y="96"/>
                  </a:lnTo>
                  <a:close/>
                  <a:moveTo>
                    <a:pt x="41" y="29"/>
                  </a:moveTo>
                  <a:cubicBezTo>
                    <a:pt x="48" y="29"/>
                    <a:pt x="57" y="30"/>
                    <a:pt x="62" y="35"/>
                  </a:cubicBezTo>
                  <a:cubicBezTo>
                    <a:pt x="64" y="37"/>
                    <a:pt x="66" y="41"/>
                    <a:pt x="66" y="46"/>
                  </a:cubicBezTo>
                  <a:cubicBezTo>
                    <a:pt x="66" y="57"/>
                    <a:pt x="58" y="61"/>
                    <a:pt x="41" y="62"/>
                  </a:cubicBezTo>
                  <a:lnTo>
                    <a:pt x="41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" name="Oval 65"/>
            <p:cNvSpPr>
              <a:spLocks noChangeArrowheads="1"/>
            </p:cNvSpPr>
            <p:nvPr/>
          </p:nvSpPr>
          <p:spPr bwMode="auto">
            <a:xfrm>
              <a:off x="1074738" y="755650"/>
              <a:ext cx="136525" cy="139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" name="Oval 66"/>
            <p:cNvSpPr>
              <a:spLocks noChangeArrowheads="1"/>
            </p:cNvSpPr>
            <p:nvPr/>
          </p:nvSpPr>
          <p:spPr bwMode="auto">
            <a:xfrm>
              <a:off x="1860550" y="1322388"/>
              <a:ext cx="138113" cy="1365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27" name="Picture 52" descr="\\Mvfs\projects\Citrix\09-0288 Citrix Rebrand Corporate Template\Art\PNG\Citrix_Dots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85971"/>
            <a:ext cx="3614063" cy="1487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739373" y="3934047"/>
            <a:ext cx="6681069" cy="725723"/>
          </a:xfrm>
        </p:spPr>
        <p:txBody>
          <a:bodyPr/>
          <a:lstStyle>
            <a:lvl1pPr algn="l">
              <a:defRPr sz="4000" b="0" baseline="0">
                <a:solidFill>
                  <a:srgbClr val="0075B0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Style</a:t>
            </a:r>
            <a:endParaRPr lang="en-US" dirty="0"/>
          </a:p>
        </p:txBody>
      </p:sp>
      <p:pic>
        <p:nvPicPr>
          <p:cNvPr id="5" name="Picture 4" descr="\\Mvfs\projects\Citrix\09-0288 Citrix Rebrand Corporate Template\Art\PNG\Citrix_Circle_Dots_Crop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840" y="4184542"/>
            <a:ext cx="1586670" cy="2673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1" y="1573927"/>
            <a:ext cx="11375136" cy="4654296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100000"/>
              <a:buFont typeface="Arial" pitchFamily="34" charset="0"/>
              <a:buChar char="•"/>
              <a:defRPr sz="3200" b="0" baseline="0">
                <a:solidFill>
                  <a:srgbClr val="4D4F53"/>
                </a:solidFill>
                <a:latin typeface="+mj-lt"/>
              </a:defRPr>
            </a:lvl1pPr>
            <a:lvl2pPr marL="398463" indent="-171450">
              <a:spcBef>
                <a:spcPts val="200"/>
              </a:spcBef>
              <a:buClr>
                <a:schemeClr val="bg1">
                  <a:lumMod val="50000"/>
                </a:schemeClr>
              </a:buClr>
              <a:buSzPct val="100000"/>
              <a:buFont typeface="Arial" pitchFamily="34" charset="0"/>
              <a:buChar char="•"/>
              <a:defRPr sz="2400" b="0" baseline="0">
                <a:solidFill>
                  <a:srgbClr val="4D4F53"/>
                </a:solidFill>
                <a:latin typeface="+mj-lt"/>
              </a:defRPr>
            </a:lvl2pPr>
            <a:lvl3pPr marL="569913" indent="-171450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tabLst>
                <a:tab pos="914400" algn="l"/>
              </a:tabLst>
              <a:defRPr sz="2000" b="0">
                <a:solidFill>
                  <a:srgbClr val="4D4F53"/>
                </a:solidFill>
                <a:latin typeface="Calibri" pitchFamily="34" charset="0"/>
              </a:defRPr>
            </a:lvl3pPr>
            <a:lvl4pPr marL="742950" indent="-173038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defRPr sz="1600" b="0">
                <a:solidFill>
                  <a:srgbClr val="4D4F53"/>
                </a:solidFill>
                <a:latin typeface="Calibri" pitchFamily="34" charset="0"/>
              </a:defRPr>
            </a:lvl4pPr>
            <a:lvl5pPr marL="914400" indent="-171450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defRPr sz="1600" b="0">
                <a:solidFill>
                  <a:srgbClr val="4D4F53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style</a:t>
            </a:r>
          </a:p>
          <a:p>
            <a:pPr lvl="1"/>
            <a:r>
              <a:rPr lang="en-US" dirty="0" smtClean="0"/>
              <a:t>Click to edit master style</a:t>
            </a:r>
          </a:p>
          <a:p>
            <a:pPr lvl="0"/>
            <a:r>
              <a:rPr lang="en-US" dirty="0" smtClean="0"/>
              <a:t>Click to edit master style</a:t>
            </a:r>
          </a:p>
          <a:p>
            <a:pPr lvl="1"/>
            <a:r>
              <a:rPr lang="en-US" dirty="0" smtClean="0"/>
              <a:t>Click to edit master style</a:t>
            </a:r>
          </a:p>
          <a:p>
            <a:pPr lvl="1"/>
            <a:endParaRPr lang="en-US" dirty="0" smtClean="0"/>
          </a:p>
        </p:txBody>
      </p:sp>
      <p:sp>
        <p:nvSpPr>
          <p:cNvPr id="2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381001" y="618909"/>
            <a:ext cx="11375136" cy="506413"/>
          </a:xfrm>
        </p:spPr>
        <p:txBody>
          <a:bodyPr>
            <a:noAutofit/>
          </a:bodyPr>
          <a:lstStyle>
            <a:lvl1pPr>
              <a:defRPr sz="34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79413" y="1092202"/>
            <a:ext cx="9663112" cy="449263"/>
          </a:xfrm>
          <a:prstGeom prst="rect">
            <a:avLst/>
          </a:prstGeom>
        </p:spPr>
        <p:txBody>
          <a:bodyPr/>
          <a:lstStyle>
            <a:lvl1pPr>
              <a:buNone/>
              <a:defRPr lang="en-US" sz="2800" kern="1200" dirty="0" smtClean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2pPr>
            <a:lvl3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3pPr>
            <a:lvl4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4pPr>
            <a:lvl5pPr>
              <a:defRPr lang="en-US" sz="2600" kern="1200" dirty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81001" y="618909"/>
            <a:ext cx="11375136" cy="506413"/>
          </a:xfrm>
        </p:spPr>
        <p:txBody>
          <a:bodyPr>
            <a:noAutofit/>
          </a:bodyPr>
          <a:lstStyle>
            <a:lvl1pPr>
              <a:defRPr sz="34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1" y="1943543"/>
            <a:ext cx="11375136" cy="430373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6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100000"/>
              <a:buFont typeface="Arial" pitchFamily="34" charset="0"/>
              <a:buChar char="•"/>
              <a:defRPr sz="3200" b="0" baseline="0">
                <a:solidFill>
                  <a:srgbClr val="4D4F53"/>
                </a:solidFill>
                <a:latin typeface="+mj-lt"/>
              </a:defRPr>
            </a:lvl1pPr>
            <a:lvl2pPr marL="398463" indent="-171450">
              <a:spcBef>
                <a:spcPts val="200"/>
              </a:spcBef>
              <a:buClr>
                <a:schemeClr val="bg1">
                  <a:lumMod val="50000"/>
                </a:schemeClr>
              </a:buClr>
              <a:buSzPct val="100000"/>
              <a:buFont typeface="Arial" pitchFamily="34" charset="0"/>
              <a:buChar char="•"/>
              <a:defRPr sz="2400" b="0" baseline="0">
                <a:solidFill>
                  <a:srgbClr val="4D4F53"/>
                </a:solidFill>
                <a:latin typeface="+mj-lt"/>
              </a:defRPr>
            </a:lvl2pPr>
            <a:lvl3pPr marL="569913" indent="-171450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tabLst>
                <a:tab pos="914400" algn="l"/>
              </a:tabLst>
              <a:defRPr sz="2000" b="0">
                <a:solidFill>
                  <a:srgbClr val="4D4F53"/>
                </a:solidFill>
                <a:latin typeface="Calibri" pitchFamily="34" charset="0"/>
              </a:defRPr>
            </a:lvl3pPr>
            <a:lvl4pPr marL="742950" indent="-173038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defRPr sz="1600" b="0">
                <a:solidFill>
                  <a:srgbClr val="4D4F53"/>
                </a:solidFill>
                <a:latin typeface="Calibri" pitchFamily="34" charset="0"/>
              </a:defRPr>
            </a:lvl4pPr>
            <a:lvl5pPr marL="914400" indent="-171450">
              <a:buClr>
                <a:schemeClr val="bg1">
                  <a:lumMod val="50000"/>
                </a:schemeClr>
              </a:buClr>
              <a:buSzPct val="115000"/>
              <a:buFont typeface="Arial" pitchFamily="34" charset="0"/>
              <a:buChar char="•"/>
              <a:defRPr sz="1600" b="0">
                <a:solidFill>
                  <a:srgbClr val="4D4F53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style</a:t>
            </a:r>
          </a:p>
          <a:p>
            <a:pPr lvl="1"/>
            <a:r>
              <a:rPr lang="en-US" dirty="0" smtClean="0"/>
              <a:t>Click to edit master style</a:t>
            </a:r>
          </a:p>
          <a:p>
            <a:pPr lvl="0"/>
            <a:r>
              <a:rPr lang="en-US" dirty="0" smtClean="0"/>
              <a:t>Click to edit master style</a:t>
            </a:r>
          </a:p>
          <a:p>
            <a:pPr lvl="1"/>
            <a:r>
              <a:rPr lang="en-US" dirty="0" smtClean="0"/>
              <a:t>Click to edit master style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ith 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title no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no logo or page numb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Liner (burgand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1002506" y="2956252"/>
            <a:ext cx="10183812" cy="1137304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sz="6000" b="0" spc="-150" dirty="0" smtClean="0">
                <a:solidFill>
                  <a:srgbClr val="0075B0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marL="228600" lvl="0" indent="-228600" algn="ctr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15000"/>
              </a:spcAft>
              <a:buClr>
                <a:schemeClr val="tx2"/>
              </a:buClr>
              <a:buFont typeface="Times" pitchFamily="1" charset="0"/>
              <a:buNone/>
            </a:pPr>
            <a:r>
              <a:rPr lang="en-US" dirty="0" smtClean="0"/>
              <a:t>Click to edit Master styles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li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1004294" y="3603533"/>
            <a:ext cx="10183812" cy="1137304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sz="4400" b="0" spc="-150" dirty="0" smtClean="0">
                <a:solidFill>
                  <a:srgbClr val="7F7F7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228600" lvl="0" indent="-228600" algn="ctr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15000"/>
              </a:spcAft>
              <a:buClr>
                <a:schemeClr val="tx2"/>
              </a:buClr>
              <a:buFont typeface="Times" pitchFamily="1" charset="0"/>
              <a:buNone/>
            </a:pPr>
            <a:r>
              <a:rPr lang="en-US" dirty="0" smtClean="0"/>
              <a:t>Click to edit Master styles</a:t>
            </a:r>
          </a:p>
        </p:txBody>
      </p:sp>
      <p:sp>
        <p:nvSpPr>
          <p:cNvPr id="9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1002506" y="2604611"/>
            <a:ext cx="10183812" cy="1137304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sz="6600" b="0" spc="-150" dirty="0" smtClean="0">
                <a:solidFill>
                  <a:srgbClr val="0075B0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228600" lvl="0" indent="-228600" algn="ctr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15000"/>
              </a:spcAft>
              <a:buClr>
                <a:schemeClr val="tx2"/>
              </a:buClr>
              <a:buFont typeface="Times" pitchFamily="1" charset="0"/>
              <a:buNone/>
            </a:pPr>
            <a:r>
              <a:rPr lang="en-US" dirty="0" smtClean="0"/>
              <a:t>Click to edit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 descr="\\Mvfs\projects\Citrix\09-0288 Citrix Rebrand Corporate Template\Art\PNG\Quote_End_Grey.png"/>
          <p:cNvPicPr>
            <a:picLocks noChangeAspect="1" noChangeArrowheads="1"/>
          </p:cNvPicPr>
          <p:nvPr userDrawn="1"/>
        </p:nvPicPr>
        <p:blipFill>
          <a:blip r:embed="rId2" cstate="print">
            <a:lum bright="52000"/>
          </a:blip>
          <a:srcRect r="16431"/>
          <a:stretch>
            <a:fillRect/>
          </a:stretch>
        </p:blipFill>
        <p:spPr bwMode="auto">
          <a:xfrm>
            <a:off x="10972686" y="3534047"/>
            <a:ext cx="12192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\\Mvfs\projects\Citrix\09-0288 Citrix Rebrand Corporate Template\Art\PNG\Quote_Begin_Grey.png"/>
          <p:cNvPicPr>
            <a:picLocks noChangeAspect="1" noChangeArrowheads="1"/>
          </p:cNvPicPr>
          <p:nvPr userDrawn="1"/>
        </p:nvPicPr>
        <p:blipFill>
          <a:blip r:embed="rId3" cstate="print">
            <a:lum bright="54000"/>
          </a:blip>
          <a:srcRect l="15000"/>
          <a:stretch>
            <a:fillRect/>
          </a:stretch>
        </p:blipFill>
        <p:spPr bwMode="auto">
          <a:xfrm>
            <a:off x="0" y="1254363"/>
            <a:ext cx="124142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14"/>
          <p:cNvSpPr>
            <a:spLocks noChangeArrowheads="1"/>
          </p:cNvSpPr>
          <p:nvPr/>
        </p:nvSpPr>
        <p:spPr bwMode="auto">
          <a:xfrm>
            <a:off x="630603" y="1981201"/>
            <a:ext cx="10927620" cy="3311525"/>
          </a:xfrm>
          <a:prstGeom prst="roundRect">
            <a:avLst>
              <a:gd name="adj" fmla="val 2731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AutoShape 14"/>
          <p:cNvSpPr>
            <a:spLocks noChangeArrowheads="1"/>
          </p:cNvSpPr>
          <p:nvPr/>
        </p:nvSpPr>
        <p:spPr bwMode="auto">
          <a:xfrm>
            <a:off x="630603" y="1981201"/>
            <a:ext cx="10927620" cy="3311525"/>
          </a:xfrm>
          <a:prstGeom prst="roundRect">
            <a:avLst>
              <a:gd name="adj" fmla="val 2731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1822093" y="1810043"/>
            <a:ext cx="8586250" cy="280699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4D4F53"/>
              </a:buClr>
              <a:buSzPct val="100000"/>
              <a:buFontTx/>
              <a:buNone/>
              <a:tabLst/>
              <a:defRPr lang="en-US" sz="4400" b="0" kern="1200" dirty="0" smtClean="0">
                <a:solidFill>
                  <a:srgbClr val="0075B0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noProof="0" dirty="0" smtClean="0"/>
              <a:t>Click to edit Master text styles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810996" y="4808370"/>
            <a:ext cx="8573848" cy="449263"/>
          </a:xfrm>
          <a:prstGeom prst="rect">
            <a:avLst/>
          </a:prstGeom>
        </p:spPr>
        <p:txBody>
          <a:bodyPr/>
          <a:lstStyle>
            <a:lvl1pPr algn="r">
              <a:buNone/>
              <a:defRPr lang="en-US" sz="2400" kern="1200" baseline="0" dirty="0" smtClean="0">
                <a:solidFill>
                  <a:srgbClr val="4D4F53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2pPr>
            <a:lvl3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3pPr>
            <a:lvl4pPr>
              <a:defRPr lang="en-US" sz="2600" kern="1200" dirty="0" smtClean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4pPr>
            <a:lvl5pPr>
              <a:defRPr lang="en-US" sz="2600" kern="1200" dirty="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- Click to edit Master text styles</a:t>
            </a:r>
          </a:p>
        </p:txBody>
      </p:sp>
      <p:sp>
        <p:nvSpPr>
          <p:cNvPr id="9" name="AutoShape 14"/>
          <p:cNvSpPr>
            <a:spLocks noChangeArrowheads="1"/>
          </p:cNvSpPr>
          <p:nvPr userDrawn="1"/>
        </p:nvSpPr>
        <p:spPr bwMode="auto">
          <a:xfrm>
            <a:off x="630603" y="1981201"/>
            <a:ext cx="10927620" cy="3311525"/>
          </a:xfrm>
          <a:prstGeom prst="roundRect">
            <a:avLst>
              <a:gd name="adj" fmla="val 2731"/>
            </a:avLst>
          </a:prstGeom>
          <a:noFill/>
          <a:ln w="19050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5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phic with bullets (head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5421847" y="3143214"/>
            <a:ext cx="6228685" cy="1317284"/>
          </a:xfrm>
          <a:prstGeom prst="rect">
            <a:avLst/>
          </a:prstGeom>
        </p:spPr>
        <p:txBody>
          <a:bodyPr anchor="ctr" anchorCtr="0"/>
          <a:lstStyle>
            <a:lvl1pPr marL="400050" marR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 sz="3400">
                <a:solidFill>
                  <a:srgbClr val="4D4F53"/>
                </a:solidFill>
              </a:defRPr>
            </a:lvl1pPr>
            <a:lvl2pPr marL="857250" indent="-450850">
              <a:buClr>
                <a:schemeClr val="bg1">
                  <a:lumMod val="65000"/>
                </a:schemeClr>
              </a:buClr>
              <a:buFont typeface="Arial" pitchFamily="34" charset="0"/>
              <a:buChar char="–"/>
              <a:defRPr sz="3200">
                <a:solidFill>
                  <a:srgbClr val="4D4F53"/>
                </a:solidFill>
              </a:defRPr>
            </a:lvl2pPr>
            <a:lvl3pPr>
              <a:buNone/>
              <a:defRPr/>
            </a:lvl3pPr>
            <a:lvl4pPr>
              <a:buNone/>
              <a:defRPr sz="3600"/>
            </a:lvl4pPr>
            <a:lvl5pPr>
              <a:defRPr sz="3600"/>
            </a:lvl5pPr>
          </a:lstStyle>
          <a:p>
            <a:pPr lvl="0"/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</p:txBody>
      </p:sp>
      <p:sp>
        <p:nvSpPr>
          <p:cNvPr id="17" name="Title 26"/>
          <p:cNvSpPr>
            <a:spLocks noGrp="1"/>
          </p:cNvSpPr>
          <p:nvPr>
            <p:ph type="title"/>
          </p:nvPr>
        </p:nvSpPr>
        <p:spPr>
          <a:xfrm>
            <a:off x="383017" y="622301"/>
            <a:ext cx="11376237" cy="50641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with bullets (no head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5421847" y="2766684"/>
            <a:ext cx="6228685" cy="1317284"/>
          </a:xfrm>
          <a:prstGeom prst="rect">
            <a:avLst/>
          </a:prstGeom>
        </p:spPr>
        <p:txBody>
          <a:bodyPr anchor="ctr" anchorCtr="0"/>
          <a:lstStyle>
            <a:lvl1pPr marL="400050" marR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 sz="3600">
                <a:solidFill>
                  <a:srgbClr val="4D4F53"/>
                </a:solidFill>
              </a:defRPr>
            </a:lvl1pPr>
            <a:lvl2pPr marL="857250" indent="-450850">
              <a:buClr>
                <a:schemeClr val="bg1">
                  <a:lumMod val="65000"/>
                </a:schemeClr>
              </a:buClr>
              <a:buFont typeface="Arial" pitchFamily="34" charset="0"/>
              <a:buChar char="–"/>
              <a:defRPr sz="3200">
                <a:solidFill>
                  <a:srgbClr val="4D4F53"/>
                </a:solidFill>
              </a:defRPr>
            </a:lvl2pPr>
            <a:lvl3pPr>
              <a:buNone/>
              <a:defRPr/>
            </a:lvl3pPr>
            <a:lvl4pPr>
              <a:buNone/>
              <a:defRPr sz="3600"/>
            </a:lvl4pPr>
            <a:lvl5pPr>
              <a:defRPr sz="3600"/>
            </a:lvl5pPr>
          </a:lstStyle>
          <a:p>
            <a:pPr lvl="0"/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  <a:p>
            <a:pPr marL="400050" marR="0" lvl="0" indent="-400050" algn="l" defTabSz="914400" rtl="0" eaLnBrk="1" fontAlgn="base" latinLnBrk="0" hangingPunct="1">
              <a:lnSpc>
                <a:spcPct val="80000"/>
              </a:lnSpc>
              <a:spcBef>
                <a:spcPts val="1800"/>
              </a:spcBef>
              <a:spcAft>
                <a:spcPts val="600"/>
              </a:spcAft>
              <a:buClr>
                <a:schemeClr val="bg1">
                  <a:lumMod val="65000"/>
                </a:schemeClr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Click to edit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with s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835948" y="2956252"/>
            <a:ext cx="4292301" cy="1137304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sz="5500" b="0" spc="-150" dirty="0" smtClean="0">
                <a:solidFill>
                  <a:srgbClr val="4D4F53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marL="228600" lvl="0" indent="-228600" algn="ctr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15000"/>
              </a:spcAft>
              <a:buClr>
                <a:schemeClr val="tx2"/>
              </a:buClr>
              <a:buFont typeface="Times" pitchFamily="1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Same Side Corner Rectangle 18"/>
          <p:cNvSpPr/>
          <p:nvPr userDrawn="1"/>
        </p:nvSpPr>
        <p:spPr>
          <a:xfrm>
            <a:off x="634835" y="1601789"/>
            <a:ext cx="5199296" cy="796925"/>
          </a:xfrm>
          <a:prstGeom prst="round2SameRect">
            <a:avLst>
              <a:gd name="adj1" fmla="val 5882"/>
              <a:gd name="adj2" fmla="val 0"/>
            </a:avLst>
          </a:prstGeom>
          <a:gradFill>
            <a:gsLst>
              <a:gs pos="0">
                <a:srgbClr val="4D4F53"/>
              </a:gs>
              <a:gs pos="100000">
                <a:schemeClr val="bg1">
                  <a:lumMod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13" name="Round Same Side Corner Rectangle 19"/>
          <p:cNvSpPr/>
          <p:nvPr userDrawn="1"/>
        </p:nvSpPr>
        <p:spPr>
          <a:xfrm>
            <a:off x="6333535" y="1601789"/>
            <a:ext cx="5199295" cy="796925"/>
          </a:xfrm>
          <a:prstGeom prst="round2SameRect">
            <a:avLst>
              <a:gd name="adj1" fmla="val 5882"/>
              <a:gd name="adj2" fmla="val 0"/>
            </a:avLst>
          </a:prstGeom>
          <a:gradFill>
            <a:gsLst>
              <a:gs pos="0">
                <a:srgbClr val="4D4F53"/>
              </a:gs>
              <a:gs pos="100000">
                <a:schemeClr val="bg1">
                  <a:lumMod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5" name="Round Same Side Corner Rectangle 18"/>
          <p:cNvSpPr/>
          <p:nvPr/>
        </p:nvSpPr>
        <p:spPr>
          <a:xfrm>
            <a:off x="634835" y="1601789"/>
            <a:ext cx="5199296" cy="796925"/>
          </a:xfrm>
          <a:prstGeom prst="round2SameRect">
            <a:avLst>
              <a:gd name="adj1" fmla="val 5882"/>
              <a:gd name="adj2" fmla="val 0"/>
            </a:avLst>
          </a:prstGeom>
          <a:gradFill>
            <a:gsLst>
              <a:gs pos="0">
                <a:srgbClr val="4D4F53"/>
              </a:gs>
              <a:gs pos="100000">
                <a:schemeClr val="bg1">
                  <a:lumMod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6" name="Round Same Side Corner Rectangle 19"/>
          <p:cNvSpPr/>
          <p:nvPr/>
        </p:nvSpPr>
        <p:spPr>
          <a:xfrm>
            <a:off x="6333535" y="1601789"/>
            <a:ext cx="5199295" cy="796925"/>
          </a:xfrm>
          <a:prstGeom prst="round2SameRect">
            <a:avLst>
              <a:gd name="adj1" fmla="val 5882"/>
              <a:gd name="adj2" fmla="val 0"/>
            </a:avLst>
          </a:prstGeom>
          <a:gradFill>
            <a:gsLst>
              <a:gs pos="0">
                <a:srgbClr val="4D4F53"/>
              </a:gs>
              <a:gs pos="100000">
                <a:schemeClr val="bg1">
                  <a:lumMod val="5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7" name="AutoShape 34"/>
          <p:cNvSpPr>
            <a:spLocks noChangeArrowheads="1"/>
          </p:cNvSpPr>
          <p:nvPr/>
        </p:nvSpPr>
        <p:spPr bwMode="auto">
          <a:xfrm>
            <a:off x="6337767" y="1592263"/>
            <a:ext cx="5203527" cy="4495800"/>
          </a:xfrm>
          <a:prstGeom prst="roundRect">
            <a:avLst>
              <a:gd name="adj" fmla="val 1535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11" name="AutoShape 34"/>
          <p:cNvSpPr>
            <a:spLocks noChangeArrowheads="1"/>
          </p:cNvSpPr>
          <p:nvPr/>
        </p:nvSpPr>
        <p:spPr bwMode="auto">
          <a:xfrm>
            <a:off x="639067" y="1592263"/>
            <a:ext cx="5205644" cy="4495800"/>
          </a:xfrm>
          <a:prstGeom prst="roundRect">
            <a:avLst>
              <a:gd name="adj" fmla="val 1535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960119" y="1752839"/>
            <a:ext cx="4471417" cy="502920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Clr>
                <a:srgbClr val="0046AD"/>
              </a:buClr>
              <a:buFontTx/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>
              <a:buClr>
                <a:srgbClr val="0046AD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46AD"/>
              </a:buClr>
              <a:buFont typeface="Arial" pitchFamily="34" charset="0"/>
              <a:buChar char="•"/>
              <a:defRPr sz="2000"/>
            </a:lvl3pPr>
            <a:lvl4pPr>
              <a:buClr>
                <a:srgbClr val="0046AD"/>
              </a:buClr>
              <a:buFont typeface="Arial" pitchFamily="34" charset="0"/>
              <a:buChar char="•"/>
              <a:defRPr sz="1800"/>
            </a:lvl4pPr>
            <a:lvl5pPr>
              <a:buClr>
                <a:srgbClr val="0046AD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739127" y="1752839"/>
            <a:ext cx="4471417" cy="502920"/>
          </a:xfrm>
          <a:prstGeom prst="rect">
            <a:avLst/>
          </a:prstGeom>
          <a:effectLst/>
        </p:spPr>
        <p:txBody>
          <a:bodyPr/>
          <a:lstStyle>
            <a:lvl1pPr marL="0" indent="0" algn="ctr">
              <a:buClr>
                <a:srgbClr val="0046AD"/>
              </a:buClr>
              <a:buFontTx/>
              <a:buNone/>
              <a:defRPr lang="en-US" sz="3200" b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>
              <a:buClr>
                <a:srgbClr val="0046AD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46AD"/>
              </a:buClr>
              <a:buFont typeface="Arial" pitchFamily="34" charset="0"/>
              <a:buChar char="•"/>
              <a:defRPr sz="2000"/>
            </a:lvl3pPr>
            <a:lvl4pPr>
              <a:buClr>
                <a:srgbClr val="0046AD"/>
              </a:buClr>
              <a:buFont typeface="Arial" pitchFamily="34" charset="0"/>
              <a:buChar char="•"/>
              <a:defRPr sz="1800"/>
            </a:lvl4pPr>
            <a:lvl5pPr>
              <a:buClr>
                <a:srgbClr val="0046AD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styles</a:t>
            </a:r>
          </a:p>
        </p:txBody>
      </p:sp>
      <p:sp>
        <p:nvSpPr>
          <p:cNvPr id="14" name="AutoShape 34"/>
          <p:cNvSpPr>
            <a:spLocks noChangeArrowheads="1"/>
          </p:cNvSpPr>
          <p:nvPr userDrawn="1"/>
        </p:nvSpPr>
        <p:spPr bwMode="auto">
          <a:xfrm>
            <a:off x="6337767" y="1592263"/>
            <a:ext cx="5203527" cy="4495800"/>
          </a:xfrm>
          <a:prstGeom prst="roundRect">
            <a:avLst>
              <a:gd name="adj" fmla="val 1535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17" name="AutoShape 34"/>
          <p:cNvSpPr>
            <a:spLocks noChangeArrowheads="1"/>
          </p:cNvSpPr>
          <p:nvPr userDrawn="1"/>
        </p:nvSpPr>
        <p:spPr bwMode="auto">
          <a:xfrm>
            <a:off x="639067" y="1592263"/>
            <a:ext cx="5205644" cy="4495800"/>
          </a:xfrm>
          <a:prstGeom prst="roundRect">
            <a:avLst>
              <a:gd name="adj" fmla="val 1535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6788">
              <a:defRPr/>
            </a:pPr>
            <a:endParaRPr lang="en-US" dirty="0">
              <a:sym typeface="Gill Sans"/>
            </a:endParaRPr>
          </a:p>
        </p:txBody>
      </p:sp>
      <p:sp>
        <p:nvSpPr>
          <p:cNvPr id="2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1015700" y="2669032"/>
            <a:ext cx="4471417" cy="502920"/>
          </a:xfrm>
          <a:prstGeom prst="rect">
            <a:avLst/>
          </a:prstGeom>
          <a:effectLst/>
        </p:spPr>
        <p:txBody>
          <a:bodyPr/>
          <a:lstStyle>
            <a:lvl1pPr marL="0" indent="0" algn="l">
              <a:buClr>
                <a:srgbClr val="4D4F53"/>
              </a:buClr>
              <a:buFont typeface="Arial" pitchFamily="34" charset="0"/>
              <a:buChar char="•"/>
              <a:defRPr sz="2800" b="0" baseline="0">
                <a:solidFill>
                  <a:schemeClr val="tx1"/>
                </a:solidFill>
                <a:latin typeface="+mj-lt"/>
              </a:defRPr>
            </a:lvl1pPr>
            <a:lvl2pPr>
              <a:buClr>
                <a:srgbClr val="0046AD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46AD"/>
              </a:buClr>
              <a:buFont typeface="Arial" pitchFamily="34" charset="0"/>
              <a:buChar char="•"/>
              <a:defRPr sz="2000"/>
            </a:lvl3pPr>
            <a:lvl4pPr>
              <a:buClr>
                <a:srgbClr val="0046AD"/>
              </a:buClr>
              <a:buFont typeface="Arial" pitchFamily="34" charset="0"/>
              <a:buChar char="•"/>
              <a:defRPr sz="1800"/>
            </a:lvl4pPr>
            <a:lvl5pPr>
              <a:buClr>
                <a:srgbClr val="0046AD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 Click to edit Master styles</a:t>
            </a:r>
          </a:p>
          <a:p>
            <a:pPr lvl="0"/>
            <a:r>
              <a:rPr lang="en-US" dirty="0" smtClean="0"/>
              <a:t> Click to edit Master styles</a:t>
            </a:r>
          </a:p>
          <a:p>
            <a:pPr lvl="0"/>
            <a:r>
              <a:rPr lang="en-US" dirty="0" smtClean="0"/>
              <a:t> Click to edit Master styles</a:t>
            </a:r>
          </a:p>
        </p:txBody>
      </p:sp>
      <p:sp>
        <p:nvSpPr>
          <p:cNvPr id="33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6654504" y="2660062"/>
            <a:ext cx="4471417" cy="502920"/>
          </a:xfrm>
          <a:prstGeom prst="rect">
            <a:avLst/>
          </a:prstGeom>
          <a:effectLst/>
        </p:spPr>
        <p:txBody>
          <a:bodyPr/>
          <a:lstStyle>
            <a:lvl1pPr marL="0" indent="0" algn="l">
              <a:buClr>
                <a:srgbClr val="4D4F53"/>
              </a:buClr>
              <a:buFont typeface="Arial" pitchFamily="34" charset="0"/>
              <a:buChar char="•"/>
              <a:defRPr sz="2800" b="0" baseline="0">
                <a:solidFill>
                  <a:schemeClr val="tx1"/>
                </a:solidFill>
                <a:latin typeface="+mj-lt"/>
              </a:defRPr>
            </a:lvl1pPr>
            <a:lvl2pPr>
              <a:buClr>
                <a:srgbClr val="0046AD"/>
              </a:buClr>
              <a:buFont typeface="Arial" pitchFamily="34" charset="0"/>
              <a:buChar char="•"/>
              <a:defRPr sz="2400"/>
            </a:lvl2pPr>
            <a:lvl3pPr>
              <a:buClr>
                <a:srgbClr val="0046AD"/>
              </a:buClr>
              <a:buFont typeface="Arial" pitchFamily="34" charset="0"/>
              <a:buChar char="•"/>
              <a:defRPr sz="2000"/>
            </a:lvl3pPr>
            <a:lvl4pPr>
              <a:buClr>
                <a:srgbClr val="0046AD"/>
              </a:buClr>
              <a:buFont typeface="Arial" pitchFamily="34" charset="0"/>
              <a:buChar char="•"/>
              <a:defRPr sz="1800"/>
            </a:lvl4pPr>
            <a:lvl5pPr>
              <a:buClr>
                <a:srgbClr val="0046AD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 Click to edit Master styles</a:t>
            </a:r>
          </a:p>
          <a:p>
            <a:pPr lvl="0"/>
            <a:r>
              <a:rPr lang="en-US" dirty="0" smtClean="0"/>
              <a:t> Click to edit Master styles</a:t>
            </a:r>
          </a:p>
          <a:p>
            <a:pPr lvl="0"/>
            <a:r>
              <a:rPr lang="en-US" dirty="0" smtClean="0"/>
              <a:t> Click to edit Master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s-Datacenter (bi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pic>
        <p:nvPicPr>
          <p:cNvPr id="19" name="Picture 18" descr="apps.png"/>
          <p:cNvPicPr>
            <a:picLocks noChangeAspect="1"/>
          </p:cNvPicPr>
          <p:nvPr userDrawn="1"/>
        </p:nvPicPr>
        <p:blipFill>
          <a:blip r:embed="rId2" cstate="print"/>
          <a:srcRect l="330"/>
          <a:stretch>
            <a:fillRect/>
          </a:stretch>
        </p:blipFill>
        <p:spPr>
          <a:xfrm>
            <a:off x="9748979" y="1887061"/>
            <a:ext cx="2439846" cy="2981325"/>
          </a:xfrm>
          <a:prstGeom prst="rect">
            <a:avLst/>
          </a:prstGeom>
          <a:effectLst>
            <a:outerShdw blurRad="101600" sx="104000" sy="104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 descr="user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887061"/>
            <a:ext cx="2352675" cy="2981325"/>
          </a:xfrm>
          <a:prstGeom prst="rect">
            <a:avLst/>
          </a:prstGeom>
          <a:effectLst>
            <a:outerShdw blurRad="101600" sx="104000" sy="104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Users-Datacenter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75B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pic>
        <p:nvPicPr>
          <p:cNvPr id="17" name="Picture 16" descr="apps.png"/>
          <p:cNvPicPr>
            <a:picLocks noChangeAspect="1"/>
          </p:cNvPicPr>
          <p:nvPr userDrawn="1"/>
        </p:nvPicPr>
        <p:blipFill>
          <a:blip r:embed="rId2" cstate="print"/>
          <a:srcRect r="-14954"/>
          <a:stretch>
            <a:fillRect/>
          </a:stretch>
        </p:blipFill>
        <p:spPr>
          <a:xfrm>
            <a:off x="11138206" y="2607868"/>
            <a:ext cx="1262561" cy="2276856"/>
          </a:xfrm>
          <a:prstGeom prst="roundRect">
            <a:avLst>
              <a:gd name="adj" fmla="val 7360"/>
            </a:avLst>
          </a:prstGeom>
          <a:effectLst>
            <a:outerShdw blurRad="101600" sx="104000" sy="104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 descr="user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>
          <a:xfrm>
            <a:off x="-118038" y="2581044"/>
            <a:ext cx="1139324" cy="2276856"/>
          </a:xfrm>
          <a:prstGeom prst="roundRect">
            <a:avLst>
              <a:gd name="adj" fmla="val 8115"/>
            </a:avLst>
          </a:prstGeom>
          <a:effectLst>
            <a:outerShdw blurRad="101600" sx="104000" sy="104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esktop-Data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75B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/>
          </a:p>
        </p:txBody>
      </p:sp>
      <p:pic>
        <p:nvPicPr>
          <p:cNvPr id="53" name="Picture 10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8840"/>
            <a:ext cx="1499771" cy="1828601"/>
          </a:xfrm>
          <a:prstGeom prst="rect">
            <a:avLst/>
          </a:prstGeom>
          <a:noFill/>
          <a:ln w="12700" cap="rnd">
            <a:noFill/>
            <a:round/>
            <a:headEnd/>
            <a:tailEnd/>
          </a:ln>
          <a:effectLst>
            <a:outerShdw blurRad="177800" dist="25399" dir="2700000" algn="ctr" rotWithShape="0">
              <a:srgbClr val="080808">
                <a:alpha val="75000"/>
              </a:srgbClr>
            </a:outerShdw>
          </a:effectLst>
        </p:spPr>
      </p:pic>
      <p:grpSp>
        <p:nvGrpSpPr>
          <p:cNvPr id="62" name="Group 19"/>
          <p:cNvGrpSpPr>
            <a:grpSpLocks/>
          </p:cNvGrpSpPr>
          <p:nvPr/>
        </p:nvGrpSpPr>
        <p:grpSpPr bwMode="auto">
          <a:xfrm>
            <a:off x="10156824" y="2699969"/>
            <a:ext cx="2368814" cy="2090737"/>
            <a:chOff x="0" y="0"/>
            <a:chExt cx="1491" cy="1316"/>
          </a:xfrm>
        </p:grpSpPr>
        <p:sp>
          <p:nvSpPr>
            <p:cNvPr id="69" name="AutoShape 20"/>
            <p:cNvSpPr>
              <a:spLocks/>
            </p:cNvSpPr>
            <p:nvPr/>
          </p:nvSpPr>
          <p:spPr bwMode="auto">
            <a:xfrm>
              <a:off x="0" y="0"/>
              <a:ext cx="1491" cy="1316"/>
            </a:xfrm>
            <a:prstGeom prst="roundRect">
              <a:avLst>
                <a:gd name="adj" fmla="val 6125"/>
              </a:avLst>
            </a:prstGeom>
            <a:gradFill rotWithShape="0">
              <a:gsLst>
                <a:gs pos="0">
                  <a:srgbClr val="2E333F"/>
                </a:gs>
                <a:gs pos="48999">
                  <a:srgbClr val="3A3F4C"/>
                </a:gs>
                <a:gs pos="50000">
                  <a:srgbClr val="2E333F"/>
                </a:gs>
                <a:gs pos="100000">
                  <a:srgbClr val="1F222A"/>
                </a:gs>
              </a:gsLst>
              <a:lin ang="5400000" scaled="1"/>
            </a:gradFill>
            <a:ln w="25400" cap="flat">
              <a:noFill/>
              <a:round/>
              <a:headEnd type="none" w="med" len="med"/>
              <a:tailEnd type="none" w="med" len="med"/>
            </a:ln>
            <a:effectLst>
              <a:outerShdw blurRad="177800" dist="25399" dir="5400000" algn="ctr" rotWithShape="0">
                <a:srgbClr val="080808">
                  <a:alpha val="75000"/>
                </a:srgbClr>
              </a:outerShdw>
            </a:effectLst>
          </p:spPr>
          <p:txBody>
            <a:bodyPr lIns="0" tIns="0" rIns="0" bIns="0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Rectangle 21"/>
            <p:cNvSpPr>
              <a:spLocks/>
            </p:cNvSpPr>
            <p:nvPr/>
          </p:nvSpPr>
          <p:spPr bwMode="auto">
            <a:xfrm>
              <a:off x="157" y="316"/>
              <a:ext cx="1176" cy="632"/>
            </a:xfrm>
            <a:prstGeom prst="rect">
              <a:avLst/>
            </a:prstGeom>
            <a:noFill/>
            <a:ln w="12700" cap="rnd">
              <a:noFill/>
              <a:round/>
              <a:headEnd type="none" w="med" len="med"/>
              <a:tailEnd type="none" w="med" len="med"/>
            </a:ln>
            <a:effectLst>
              <a:outerShdw blurRad="38100" dist="25399" dir="5400000" algn="ctr" rotWithShape="0">
                <a:srgbClr val="3E4554">
                  <a:alpha val="79999"/>
                </a:srgbClr>
              </a:outerShdw>
            </a:effectLst>
          </p:spPr>
          <p:txBody>
            <a:bodyPr lIns="38100" tIns="38100" rIns="38100" bIns="38100">
              <a:prstTxWarp prst="textNoShape">
                <a:avLst/>
              </a:prstTxWarp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  <a:sym typeface="Arial" charset="0"/>
                </a:rPr>
                <a:t>Data Center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8"/>
          <p:cNvGrpSpPr>
            <a:grpSpLocks noChangeAspect="1"/>
          </p:cNvGrpSpPr>
          <p:nvPr userDrawn="1"/>
        </p:nvGrpSpPr>
        <p:grpSpPr>
          <a:xfrm>
            <a:off x="5107931" y="3153431"/>
            <a:ext cx="1371600" cy="543003"/>
            <a:chOff x="727075" y="755650"/>
            <a:chExt cx="1776413" cy="703263"/>
          </a:xfrm>
          <a:solidFill>
            <a:srgbClr val="4D4F53"/>
          </a:solidFill>
        </p:grpSpPr>
        <p:sp>
          <p:nvSpPr>
            <p:cNvPr id="4" name="Freeform 57"/>
            <p:cNvSpPr>
              <a:spLocks noEditPoints="1"/>
            </p:cNvSpPr>
            <p:nvPr/>
          </p:nvSpPr>
          <p:spPr bwMode="auto">
            <a:xfrm>
              <a:off x="2416175" y="925513"/>
              <a:ext cx="87313" cy="889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6"/>
                </a:cxn>
                <a:cxn ang="0">
                  <a:pos x="17" y="33"/>
                </a:cxn>
                <a:cxn ang="0">
                  <a:pos x="33" y="16"/>
                </a:cxn>
                <a:cxn ang="0">
                  <a:pos x="33" y="16"/>
                </a:cxn>
                <a:cxn ang="0">
                  <a:pos x="17" y="0"/>
                </a:cxn>
                <a:cxn ang="0">
                  <a:pos x="17" y="31"/>
                </a:cxn>
                <a:cxn ang="0">
                  <a:pos x="2" y="16"/>
                </a:cxn>
                <a:cxn ang="0">
                  <a:pos x="17" y="2"/>
                </a:cxn>
                <a:cxn ang="0">
                  <a:pos x="31" y="16"/>
                </a:cxn>
                <a:cxn ang="0">
                  <a:pos x="17" y="3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cubicBezTo>
                    <a:pt x="8" y="0"/>
                    <a:pt x="0" y="7"/>
                    <a:pt x="0" y="16"/>
                  </a:cubicBezTo>
                  <a:cubicBezTo>
                    <a:pt x="0" y="25"/>
                    <a:pt x="8" y="33"/>
                    <a:pt x="17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7"/>
                    <a:pt x="26" y="0"/>
                    <a:pt x="17" y="0"/>
                  </a:cubicBezTo>
                  <a:close/>
                  <a:moveTo>
                    <a:pt x="17" y="31"/>
                  </a:moveTo>
                  <a:cubicBezTo>
                    <a:pt x="9" y="31"/>
                    <a:pt x="2" y="24"/>
                    <a:pt x="2" y="16"/>
                  </a:cubicBezTo>
                  <a:cubicBezTo>
                    <a:pt x="2" y="8"/>
                    <a:pt x="9" y="2"/>
                    <a:pt x="17" y="2"/>
                  </a:cubicBezTo>
                  <a:cubicBezTo>
                    <a:pt x="25" y="2"/>
                    <a:pt x="31" y="8"/>
                    <a:pt x="31" y="16"/>
                  </a:cubicBezTo>
                  <a:cubicBezTo>
                    <a:pt x="31" y="24"/>
                    <a:pt x="25" y="31"/>
                    <a:pt x="1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Freeform 58"/>
            <p:cNvSpPr>
              <a:spLocks noEditPoints="1"/>
            </p:cNvSpPr>
            <p:nvPr/>
          </p:nvSpPr>
          <p:spPr bwMode="auto">
            <a:xfrm>
              <a:off x="2443163" y="944563"/>
              <a:ext cx="36513" cy="47625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3" y="18"/>
                </a:cxn>
                <a:cxn ang="0">
                  <a:pos x="3" y="11"/>
                </a:cxn>
                <a:cxn ang="0">
                  <a:pos x="6" y="11"/>
                </a:cxn>
                <a:cxn ang="0">
                  <a:pos x="11" y="16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0" y="10"/>
                </a:cxn>
                <a:cxn ang="0">
                  <a:pos x="14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11" y="5"/>
                </a:cxn>
                <a:cxn ang="0">
                  <a:pos x="6" y="9"/>
                </a:cxn>
              </a:cxnLst>
              <a:rect l="0" t="0" r="r" b="b"/>
              <a:pathLst>
                <a:path w="14" h="18">
                  <a:moveTo>
                    <a:pt x="14" y="5"/>
                  </a:moveTo>
                  <a:cubicBezTo>
                    <a:pt x="14" y="1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0" y="11"/>
                    <a:pt x="11" y="12"/>
                    <a:pt x="11" y="16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4" y="12"/>
                    <a:pt x="12" y="10"/>
                    <a:pt x="10" y="10"/>
                  </a:cubicBezTo>
                  <a:cubicBezTo>
                    <a:pt x="12" y="9"/>
                    <a:pt x="14" y="8"/>
                    <a:pt x="14" y="5"/>
                  </a:cubicBezTo>
                  <a:close/>
                  <a:moveTo>
                    <a:pt x="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9" y="2"/>
                    <a:pt x="11" y="3"/>
                    <a:pt x="11" y="5"/>
                  </a:cubicBezTo>
                  <a:cubicBezTo>
                    <a:pt x="11" y="8"/>
                    <a:pt x="9" y="9"/>
                    <a:pt x="6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59"/>
            <p:cNvSpPr>
              <a:spLocks/>
            </p:cNvSpPr>
            <p:nvPr/>
          </p:nvSpPr>
          <p:spPr bwMode="auto">
            <a:xfrm>
              <a:off x="1227138" y="925513"/>
              <a:ext cx="276225" cy="366713"/>
            </a:xfrm>
            <a:custGeom>
              <a:avLst/>
              <a:gdLst/>
              <a:ahLst/>
              <a:cxnLst>
                <a:cxn ang="0">
                  <a:pos x="52" y="231"/>
                </a:cxn>
                <a:cxn ang="0">
                  <a:pos x="121" y="231"/>
                </a:cxn>
                <a:cxn ang="0">
                  <a:pos x="121" y="61"/>
                </a:cxn>
                <a:cxn ang="0">
                  <a:pos x="174" y="61"/>
                </a:cxn>
                <a:cxn ang="0">
                  <a:pos x="174" y="0"/>
                </a:cxn>
                <a:cxn ang="0">
                  <a:pos x="0" y="0"/>
                </a:cxn>
                <a:cxn ang="0">
                  <a:pos x="0" y="61"/>
                </a:cxn>
                <a:cxn ang="0">
                  <a:pos x="52" y="61"/>
                </a:cxn>
                <a:cxn ang="0">
                  <a:pos x="52" y="231"/>
                </a:cxn>
              </a:cxnLst>
              <a:rect l="0" t="0" r="r" b="b"/>
              <a:pathLst>
                <a:path w="174" h="231">
                  <a:moveTo>
                    <a:pt x="52" y="231"/>
                  </a:moveTo>
                  <a:lnTo>
                    <a:pt x="121" y="231"/>
                  </a:lnTo>
                  <a:lnTo>
                    <a:pt x="121" y="61"/>
                  </a:lnTo>
                  <a:lnTo>
                    <a:pt x="174" y="61"/>
                  </a:lnTo>
                  <a:lnTo>
                    <a:pt x="174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2" y="61"/>
                  </a:lnTo>
                  <a:lnTo>
                    <a:pt x="52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60"/>
            <p:cNvSpPr>
              <a:spLocks noChangeArrowheads="1"/>
            </p:cNvSpPr>
            <p:nvPr/>
          </p:nvSpPr>
          <p:spPr bwMode="auto">
            <a:xfrm>
              <a:off x="1876425" y="925513"/>
              <a:ext cx="107950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1"/>
            <p:cNvSpPr>
              <a:spLocks/>
            </p:cNvSpPr>
            <p:nvPr/>
          </p:nvSpPr>
          <p:spPr bwMode="auto">
            <a:xfrm>
              <a:off x="2001838" y="925513"/>
              <a:ext cx="401638" cy="366713"/>
            </a:xfrm>
            <a:custGeom>
              <a:avLst/>
              <a:gdLst/>
              <a:ahLst/>
              <a:cxnLst>
                <a:cxn ang="0">
                  <a:pos x="83" y="231"/>
                </a:cxn>
                <a:cxn ang="0">
                  <a:pos x="132" y="164"/>
                </a:cxn>
                <a:cxn ang="0">
                  <a:pos x="170" y="231"/>
                </a:cxn>
                <a:cxn ang="0">
                  <a:pos x="253" y="231"/>
                </a:cxn>
                <a:cxn ang="0">
                  <a:pos x="172" y="106"/>
                </a:cxn>
                <a:cxn ang="0">
                  <a:pos x="249" y="0"/>
                </a:cxn>
                <a:cxn ang="0">
                  <a:pos x="164" y="0"/>
                </a:cxn>
                <a:cxn ang="0">
                  <a:pos x="132" y="49"/>
                </a:cxn>
                <a:cxn ang="0">
                  <a:pos x="105" y="0"/>
                </a:cxn>
                <a:cxn ang="0">
                  <a:pos x="21" y="0"/>
                </a:cxn>
                <a:cxn ang="0">
                  <a:pos x="92" y="106"/>
                </a:cxn>
                <a:cxn ang="0">
                  <a:pos x="0" y="231"/>
                </a:cxn>
                <a:cxn ang="0">
                  <a:pos x="83" y="231"/>
                </a:cxn>
              </a:cxnLst>
              <a:rect l="0" t="0" r="r" b="b"/>
              <a:pathLst>
                <a:path w="253" h="231">
                  <a:moveTo>
                    <a:pt x="83" y="231"/>
                  </a:moveTo>
                  <a:lnTo>
                    <a:pt x="132" y="164"/>
                  </a:lnTo>
                  <a:lnTo>
                    <a:pt x="170" y="231"/>
                  </a:lnTo>
                  <a:lnTo>
                    <a:pt x="253" y="231"/>
                  </a:lnTo>
                  <a:lnTo>
                    <a:pt x="172" y="106"/>
                  </a:lnTo>
                  <a:lnTo>
                    <a:pt x="249" y="0"/>
                  </a:lnTo>
                  <a:lnTo>
                    <a:pt x="164" y="0"/>
                  </a:lnTo>
                  <a:lnTo>
                    <a:pt x="132" y="49"/>
                  </a:lnTo>
                  <a:lnTo>
                    <a:pt x="105" y="0"/>
                  </a:lnTo>
                  <a:lnTo>
                    <a:pt x="21" y="0"/>
                  </a:lnTo>
                  <a:lnTo>
                    <a:pt x="92" y="106"/>
                  </a:lnTo>
                  <a:lnTo>
                    <a:pt x="0" y="231"/>
                  </a:lnTo>
                  <a:lnTo>
                    <a:pt x="83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62"/>
            <p:cNvSpPr>
              <a:spLocks noChangeArrowheads="1"/>
            </p:cNvSpPr>
            <p:nvPr/>
          </p:nvSpPr>
          <p:spPr bwMode="auto">
            <a:xfrm>
              <a:off x="1089025" y="925513"/>
              <a:ext cx="109538" cy="3667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63"/>
            <p:cNvSpPr>
              <a:spLocks/>
            </p:cNvSpPr>
            <p:nvPr/>
          </p:nvSpPr>
          <p:spPr bwMode="auto">
            <a:xfrm>
              <a:off x="727075" y="917575"/>
              <a:ext cx="327025" cy="382588"/>
            </a:xfrm>
            <a:custGeom>
              <a:avLst/>
              <a:gdLst/>
              <a:ahLst/>
              <a:cxnLst>
                <a:cxn ang="0">
                  <a:pos x="72" y="143"/>
                </a:cxn>
                <a:cxn ang="0">
                  <a:pos x="123" y="121"/>
                </a:cxn>
                <a:cxn ang="0">
                  <a:pos x="102" y="86"/>
                </a:cxn>
                <a:cxn ang="0">
                  <a:pos x="72" y="103"/>
                </a:cxn>
                <a:cxn ang="0">
                  <a:pos x="42" y="71"/>
                </a:cxn>
                <a:cxn ang="0">
                  <a:pos x="72" y="40"/>
                </a:cxn>
                <a:cxn ang="0">
                  <a:pos x="102" y="57"/>
                </a:cxn>
                <a:cxn ang="0">
                  <a:pos x="123" y="22"/>
                </a:cxn>
                <a:cxn ang="0">
                  <a:pos x="72" y="0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72" y="143"/>
                </a:cxn>
              </a:cxnLst>
              <a:rect l="0" t="0" r="r" b="b"/>
              <a:pathLst>
                <a:path w="123" h="143">
                  <a:moveTo>
                    <a:pt x="72" y="143"/>
                  </a:moveTo>
                  <a:cubicBezTo>
                    <a:pt x="92" y="143"/>
                    <a:pt x="110" y="135"/>
                    <a:pt x="123" y="121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96" y="96"/>
                    <a:pt x="84" y="103"/>
                    <a:pt x="72" y="103"/>
                  </a:cubicBezTo>
                  <a:cubicBezTo>
                    <a:pt x="54" y="103"/>
                    <a:pt x="42" y="89"/>
                    <a:pt x="42" y="71"/>
                  </a:cubicBezTo>
                  <a:cubicBezTo>
                    <a:pt x="42" y="54"/>
                    <a:pt x="54" y="40"/>
                    <a:pt x="72" y="40"/>
                  </a:cubicBezTo>
                  <a:cubicBezTo>
                    <a:pt x="84" y="40"/>
                    <a:pt x="96" y="47"/>
                    <a:pt x="102" y="57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0" y="8"/>
                    <a:pt x="92" y="0"/>
                    <a:pt x="72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11"/>
                    <a:pt x="32" y="143"/>
                    <a:pt x="72" y="1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64"/>
            <p:cNvSpPr>
              <a:spLocks noEditPoints="1"/>
            </p:cNvSpPr>
            <p:nvPr/>
          </p:nvSpPr>
          <p:spPr bwMode="auto">
            <a:xfrm>
              <a:off x="1533525" y="925513"/>
              <a:ext cx="315913" cy="366713"/>
            </a:xfrm>
            <a:custGeom>
              <a:avLst/>
              <a:gdLst/>
              <a:ahLst/>
              <a:cxnLst>
                <a:cxn ang="0">
                  <a:pos x="41" y="96"/>
                </a:cxn>
                <a:cxn ang="0">
                  <a:pos x="67" y="137"/>
                </a:cxn>
                <a:cxn ang="0">
                  <a:pos x="119" y="137"/>
                </a:cxn>
                <a:cxn ang="0">
                  <a:pos x="77" y="82"/>
                </a:cxn>
                <a:cxn ang="0">
                  <a:pos x="102" y="43"/>
                </a:cxn>
                <a:cxn ang="0">
                  <a:pos x="91" y="13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41" y="137"/>
                </a:cxn>
                <a:cxn ang="0">
                  <a:pos x="41" y="96"/>
                </a:cxn>
                <a:cxn ang="0">
                  <a:pos x="41" y="29"/>
                </a:cxn>
                <a:cxn ang="0">
                  <a:pos x="62" y="35"/>
                </a:cxn>
                <a:cxn ang="0">
                  <a:pos x="66" y="46"/>
                </a:cxn>
                <a:cxn ang="0">
                  <a:pos x="41" y="62"/>
                </a:cxn>
                <a:cxn ang="0">
                  <a:pos x="41" y="29"/>
                </a:cxn>
              </a:cxnLst>
              <a:rect l="0" t="0" r="r" b="b"/>
              <a:pathLst>
                <a:path w="119" h="137">
                  <a:moveTo>
                    <a:pt x="41" y="96"/>
                  </a:moveTo>
                  <a:cubicBezTo>
                    <a:pt x="67" y="137"/>
                    <a:pt x="67" y="137"/>
                    <a:pt x="67" y="13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92" y="77"/>
                    <a:pt x="102" y="62"/>
                    <a:pt x="102" y="43"/>
                  </a:cubicBezTo>
                  <a:cubicBezTo>
                    <a:pt x="102" y="31"/>
                    <a:pt x="99" y="20"/>
                    <a:pt x="91" y="13"/>
                  </a:cubicBezTo>
                  <a:cubicBezTo>
                    <a:pt x="82" y="4"/>
                    <a:pt x="70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41" y="137"/>
                    <a:pt x="41" y="137"/>
                    <a:pt x="41" y="137"/>
                  </a:cubicBezTo>
                  <a:lnTo>
                    <a:pt x="41" y="96"/>
                  </a:lnTo>
                  <a:close/>
                  <a:moveTo>
                    <a:pt x="41" y="29"/>
                  </a:moveTo>
                  <a:cubicBezTo>
                    <a:pt x="48" y="29"/>
                    <a:pt x="57" y="30"/>
                    <a:pt x="62" y="35"/>
                  </a:cubicBezTo>
                  <a:cubicBezTo>
                    <a:pt x="64" y="37"/>
                    <a:pt x="66" y="41"/>
                    <a:pt x="66" y="46"/>
                  </a:cubicBezTo>
                  <a:cubicBezTo>
                    <a:pt x="66" y="57"/>
                    <a:pt x="58" y="61"/>
                    <a:pt x="41" y="62"/>
                  </a:cubicBezTo>
                  <a:lnTo>
                    <a:pt x="41" y="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Oval 65"/>
            <p:cNvSpPr>
              <a:spLocks noChangeArrowheads="1"/>
            </p:cNvSpPr>
            <p:nvPr/>
          </p:nvSpPr>
          <p:spPr bwMode="auto">
            <a:xfrm>
              <a:off x="1074738" y="755650"/>
              <a:ext cx="136525" cy="139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Oval 66"/>
            <p:cNvSpPr>
              <a:spLocks noChangeArrowheads="1"/>
            </p:cNvSpPr>
            <p:nvPr/>
          </p:nvSpPr>
          <p:spPr bwMode="auto">
            <a:xfrm>
              <a:off x="1860550" y="1322388"/>
              <a:ext cx="138113" cy="1365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83017" y="622301"/>
            <a:ext cx="11376237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64013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smtClean="0"/>
              <a:t>Citrix Confidential - Do Not Distribute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63" r:id="rId2"/>
    <p:sldLayoutId id="2147483953" r:id="rId3"/>
    <p:sldLayoutId id="2147483954" r:id="rId4"/>
    <p:sldLayoutId id="2147483977" r:id="rId5"/>
    <p:sldLayoutId id="2147483982" r:id="rId6"/>
    <p:sldLayoutId id="2147483978" r:id="rId7"/>
    <p:sldLayoutId id="2147483975" r:id="rId8"/>
    <p:sldLayoutId id="2147483986" r:id="rId9"/>
    <p:sldLayoutId id="2147483973" r:id="rId10"/>
    <p:sldLayoutId id="2147483987" r:id="rId11"/>
    <p:sldLayoutId id="2147483964" r:id="rId12"/>
    <p:sldLayoutId id="2147483984" r:id="rId13"/>
    <p:sldLayoutId id="2147483955" r:id="rId14"/>
    <p:sldLayoutId id="2147483980" r:id="rId15"/>
    <p:sldLayoutId id="2147483979" r:id="rId16"/>
    <p:sldLayoutId id="2147483985" r:id="rId17"/>
    <p:sldLayoutId id="2147483976" r:id="rId18"/>
  </p:sldLayoutIdLst>
  <p:transition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lang="en-US" sz="3400" b="1" dirty="0">
          <a:solidFill>
            <a:srgbClr val="0075B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400" b="1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300"/>
        </a:spcBef>
        <a:spcAft>
          <a:spcPct val="15000"/>
        </a:spcAft>
        <a:buClr>
          <a:srgbClr val="7F7F7F"/>
        </a:buClr>
        <a:buSzPct val="100000"/>
        <a:defRPr lang="en-US" sz="2800" dirty="0">
          <a:solidFill>
            <a:srgbClr val="007934"/>
          </a:solidFill>
          <a:latin typeface="+mn-lt"/>
          <a:ea typeface="+mn-ea"/>
          <a:cs typeface="+mn-cs"/>
        </a:defRPr>
      </a:lvl1pPr>
      <a:lvl2pPr marL="571500" indent="-228600" algn="l" rtl="0" eaLnBrk="1" fontAlgn="base" hangingPunct="1">
        <a:lnSpc>
          <a:spcPct val="90000"/>
        </a:lnSpc>
        <a:spcBef>
          <a:spcPct val="15000"/>
        </a:spcBef>
        <a:spcAft>
          <a:spcPct val="15000"/>
        </a:spcAft>
        <a:buClr>
          <a:srgbClr val="7F7F7F"/>
        </a:buClr>
        <a:buSzPct val="100000"/>
        <a:defRPr lang="en-US" dirty="0">
          <a:solidFill>
            <a:srgbClr val="007934"/>
          </a:solidFill>
          <a:latin typeface="+mn-lt"/>
        </a:defRPr>
      </a:lvl2pPr>
      <a:lvl3pPr marL="914400" indent="-228600" algn="l" rtl="0" eaLnBrk="1" fontAlgn="base" hangingPunct="1">
        <a:lnSpc>
          <a:spcPct val="90000"/>
        </a:lnSpc>
        <a:spcBef>
          <a:spcPct val="15000"/>
        </a:spcBef>
        <a:spcAft>
          <a:spcPct val="15000"/>
        </a:spcAft>
        <a:buClr>
          <a:srgbClr val="7F7F7F"/>
        </a:buClr>
        <a:buSzPct val="100000"/>
        <a:defRPr lang="en-US" sz="1600" dirty="0">
          <a:solidFill>
            <a:srgbClr val="007934"/>
          </a:solidFill>
          <a:latin typeface="+mn-lt"/>
        </a:defRPr>
      </a:lvl3pPr>
      <a:lvl4pPr marL="120015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rgbClr val="7F7F7F"/>
        </a:buClr>
        <a:buSzPct val="100000"/>
        <a:defRPr sz="1400">
          <a:solidFill>
            <a:srgbClr val="007934"/>
          </a:solidFill>
          <a:latin typeface="+mn-lt"/>
        </a:defRPr>
      </a:lvl4pPr>
      <a:lvl5pPr marL="148590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rgbClr val="7F7F7F"/>
        </a:buClr>
        <a:buSzPct val="100000"/>
        <a:defRPr sz="1400">
          <a:solidFill>
            <a:srgbClr val="007934"/>
          </a:solidFill>
          <a:latin typeface="+mn-lt"/>
        </a:defRPr>
      </a:lvl5pPr>
      <a:lvl6pPr marL="182880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chemeClr val="hlink"/>
        </a:buClr>
        <a:buChar char="•"/>
        <a:defRPr sz="1400">
          <a:solidFill>
            <a:srgbClr val="000000"/>
          </a:solidFill>
          <a:latin typeface="+mn-lt"/>
        </a:defRPr>
      </a:lvl6pPr>
      <a:lvl7pPr marL="228600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chemeClr val="hlink"/>
        </a:buClr>
        <a:buChar char="•"/>
        <a:defRPr sz="1400">
          <a:solidFill>
            <a:srgbClr val="000000"/>
          </a:solidFill>
          <a:latin typeface="+mn-lt"/>
        </a:defRPr>
      </a:lvl7pPr>
      <a:lvl8pPr marL="274320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chemeClr val="hlink"/>
        </a:buClr>
        <a:buChar char="•"/>
        <a:defRPr sz="1400">
          <a:solidFill>
            <a:srgbClr val="000000"/>
          </a:solidFill>
          <a:latin typeface="+mn-lt"/>
        </a:defRPr>
      </a:lvl8pPr>
      <a:lvl9pPr marL="3200400" indent="-171450" algn="l" rtl="0" eaLnBrk="1" fontAlgn="base" hangingPunct="1">
        <a:lnSpc>
          <a:spcPct val="85000"/>
        </a:lnSpc>
        <a:spcBef>
          <a:spcPct val="15000"/>
        </a:spcBef>
        <a:spcAft>
          <a:spcPct val="10000"/>
        </a:spcAft>
        <a:buClr>
          <a:schemeClr val="hlink"/>
        </a:buClr>
        <a:buChar char="•"/>
        <a:defRPr sz="14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itrix.com/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7578" y="3130653"/>
            <a:ext cx="6893272" cy="1242041"/>
          </a:xfrm>
        </p:spPr>
        <p:txBody>
          <a:bodyPr/>
          <a:lstStyle/>
          <a:p>
            <a:r>
              <a:rPr lang="en-US" dirty="0" smtClean="0"/>
              <a:t>Product </a:t>
            </a:r>
            <a:r>
              <a:rPr lang="en-US" dirty="0" smtClean="0"/>
              <a:t>Icons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9952" y="4416528"/>
            <a:ext cx="6721859" cy="657225"/>
          </a:xfrm>
        </p:spPr>
        <p:txBody>
          <a:bodyPr/>
          <a:lstStyle/>
          <a:p>
            <a:r>
              <a:rPr lang="en-US" dirty="0" smtClean="0"/>
              <a:t>June 2010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Product Icons</a:t>
            </a:r>
          </a:p>
          <a:p>
            <a:r>
              <a:rPr lang="en-US" dirty="0" smtClean="0"/>
              <a:t>Brief Explanations of each product</a:t>
            </a:r>
          </a:p>
          <a:p>
            <a:r>
              <a:rPr lang="en-US" dirty="0" smtClean="0"/>
              <a:t>Locations of Product Icons in product GUIs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Product Icons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3860800" cy="365125"/>
          </a:xfrm>
        </p:spPr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User Facing Icons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pic>
        <p:nvPicPr>
          <p:cNvPr id="6" name="Picture 5" descr="C:\Documents and Settings\T_SHAKYMAE\My Documents\All Projects\Pineapple v2\pineapple product icons PPt\product icons\Program Neighborhood Agent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594163" y="4083878"/>
            <a:ext cx="1500118" cy="1500118"/>
          </a:xfrm>
          <a:prstGeom prst="rect">
            <a:avLst/>
          </a:prstGeom>
          <a:noFill/>
        </p:spPr>
      </p:pic>
      <p:pic>
        <p:nvPicPr>
          <p:cNvPr id="7" name="Picture 6" descr="C:\Documents and Settings\T_SHAKYMAE\My Documents\All Projects\Pineapple v2\pineapple product icons PPt\product icons\XenDesktop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739649" y="1759778"/>
            <a:ext cx="1500118" cy="1500118"/>
          </a:xfrm>
          <a:prstGeom prst="rect">
            <a:avLst/>
          </a:prstGeom>
          <a:noFill/>
        </p:spPr>
      </p:pic>
      <p:pic>
        <p:nvPicPr>
          <p:cNvPr id="8" name="Picture 5" descr="C:\Documents and Settings\T_SHAKYMAE\My Documents\All Projects\Pineapple v2\pineapple product icons PPt\product icons\Program Neighborhood Agent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594163" y="1750253"/>
            <a:ext cx="1519169" cy="1519169"/>
          </a:xfrm>
          <a:prstGeom prst="rect">
            <a:avLst/>
          </a:prstGeom>
          <a:noFill/>
        </p:spPr>
      </p:pic>
      <p:pic>
        <p:nvPicPr>
          <p:cNvPr id="9" name="Picture 6" descr="C:\Documents and Settings\T_SHAKYMAE\My Documents\All Projects\Pineapple v2\pineapple product icons PPt\product icons\XenDesktop.pn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9739649" y="4074353"/>
            <a:ext cx="1519169" cy="1519169"/>
          </a:xfrm>
          <a:prstGeom prst="rect">
            <a:avLst/>
          </a:prstGeom>
          <a:noFill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06465" y="4080169"/>
            <a:ext cx="1507536" cy="150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 descr="C:\Documents and Settings\T_SHAKYMAE\My Documents\All Projects\Pineapple v2\pineapple product icons PPt\product icons\Program Neighborhood Agen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06465" y="1738312"/>
            <a:ext cx="1543050" cy="1543050"/>
          </a:xfrm>
          <a:prstGeom prst="rect">
            <a:avLst/>
          </a:prstGeom>
          <a:noFill/>
        </p:spPr>
      </p:pic>
      <p:pic>
        <p:nvPicPr>
          <p:cNvPr id="1026" name="Picture 2" descr="C:\Users\chrisa\Perforce\chrisa_devsrc1_2444\graphics\Depot03\000Windows\ProductIcons\000_Dazzle_h32bit_256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9678" y="4052887"/>
            <a:ext cx="1562100" cy="1562100"/>
          </a:xfrm>
          <a:prstGeom prst="rect">
            <a:avLst/>
          </a:prstGeom>
          <a:noFill/>
        </p:spPr>
      </p:pic>
      <p:pic>
        <p:nvPicPr>
          <p:cNvPr id="1027" name="Picture 3" descr="C:\Users\chrisa\Perforce\chrisa_devsrc1_2444\graphics\Depot03\000Windows\ProductIcons\000_Receiver_h32bit_25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9678" y="1795462"/>
            <a:ext cx="1428750" cy="142875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513916" y="3306726"/>
            <a:ext cx="11440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Receiver    	</a:t>
            </a:r>
            <a:r>
              <a:rPr lang="en-US" dirty="0" smtClean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           </a:t>
            </a:r>
            <a:r>
              <a:rPr lang="en-US" dirty="0" smtClean="0">
                <a:latin typeface="+mn-lt"/>
              </a:rPr>
              <a:t> HDX – Online plugin	           Accelerator		    Easy Call</a:t>
            </a:r>
            <a:endParaRPr lang="en-US" dirty="0" smtClean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3916" y="5702596"/>
            <a:ext cx="1167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Dazzle    	</a:t>
            </a:r>
            <a:r>
              <a:rPr lang="en-US" dirty="0" smtClean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               </a:t>
            </a:r>
            <a:r>
              <a:rPr lang="en-US" dirty="0" smtClean="0">
                <a:latin typeface="+mn-lt"/>
              </a:rPr>
              <a:t> </a:t>
            </a:r>
            <a:r>
              <a:rPr lang="en-US" dirty="0" err="1" smtClean="0">
                <a:latin typeface="+mn-lt"/>
              </a:rPr>
              <a:t>DocFinder</a:t>
            </a:r>
            <a:r>
              <a:rPr lang="en-US" dirty="0" smtClean="0">
                <a:latin typeface="+mn-lt"/>
              </a:rPr>
              <a:t>	           	         Access Gatewa</a:t>
            </a:r>
            <a:r>
              <a:rPr lang="en-US" dirty="0" smtClean="0">
                <a:latin typeface="+mn-lt"/>
              </a:rPr>
              <a:t>y                  </a:t>
            </a:r>
            <a:r>
              <a:rPr lang="en-US" dirty="0" smtClean="0">
                <a:latin typeface="+mn-lt"/>
              </a:rPr>
              <a:t> Password manager </a:t>
            </a:r>
            <a:endParaRPr lang="en-US" dirty="0" smtClean="0">
              <a:latin typeface="+mn-lt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 Facing Icons – Major products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pic>
        <p:nvPicPr>
          <p:cNvPr id="6" name="Picture 5" descr="C:\Documents and Settings\T_SHAKYMAE\My Documents\All Projects\Pineapple v2\pineapple product icons PPt\product icons\Program Neighborhood Agent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91130" y="4070144"/>
            <a:ext cx="1500118" cy="1500118"/>
          </a:xfrm>
          <a:prstGeom prst="rect">
            <a:avLst/>
          </a:prstGeom>
          <a:noFill/>
        </p:spPr>
      </p:pic>
      <p:pic>
        <p:nvPicPr>
          <p:cNvPr id="11" name="Picture 5" descr="C:\Documents and Settings\T_SHAKYMAE\My Documents\All Projects\Pineapple v2\pineapple product icons PPt\product icons\Program Neighborhood Agen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3738" y="1725629"/>
            <a:ext cx="1543050" cy="154305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513916" y="3306726"/>
            <a:ext cx="11440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   XenDesktop    	</a:t>
            </a:r>
            <a:r>
              <a:rPr lang="en-US" dirty="0" smtClean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   		    	</a:t>
            </a:r>
            <a:r>
              <a:rPr lang="en-US" dirty="0" smtClean="0">
                <a:latin typeface="+mn-lt"/>
              </a:rPr>
              <a:t>XenApp 		                	   XenServer</a:t>
            </a:r>
            <a:endParaRPr lang="en-US" dirty="0" smtClean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8344" y="5702596"/>
            <a:ext cx="11880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    Access Gatewa</a:t>
            </a:r>
            <a:r>
              <a:rPr lang="en-US" dirty="0" smtClean="0">
                <a:latin typeface="+mn-lt"/>
              </a:rPr>
              <a:t>y              		 NetScaler             	                      XenClient    </a:t>
            </a:r>
            <a:endParaRPr lang="en-US" dirty="0" smtClean="0">
              <a:latin typeface="+mn-lt"/>
            </a:endParaRPr>
          </a:p>
        </p:txBody>
      </p:sp>
      <p:pic>
        <p:nvPicPr>
          <p:cNvPr id="2051" name="Picture 3" descr="C:\Users\chrisa\Perforce\chrisa_devsrc1_2444\graphics\Depot03\000Windows\ProductIcons\000_XenDesktop_h32bit_2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1130" y="1678466"/>
            <a:ext cx="1637377" cy="1637377"/>
          </a:xfrm>
          <a:prstGeom prst="rect">
            <a:avLst/>
          </a:prstGeom>
          <a:noFill/>
        </p:spPr>
      </p:pic>
      <p:pic>
        <p:nvPicPr>
          <p:cNvPr id="2056" name="Picture 8" descr="C:\Users\chrisa\Perforce\chrisa_devsrc1_2444\graphics\Depot03\000Windows\ProductIcons\000_NetScaler_h32bit_25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73738" y="4061434"/>
            <a:ext cx="1517539" cy="1517539"/>
          </a:xfrm>
          <a:prstGeom prst="rect">
            <a:avLst/>
          </a:prstGeom>
          <a:noFill/>
        </p:spPr>
      </p:pic>
      <p:pic>
        <p:nvPicPr>
          <p:cNvPr id="2059" name="Picture 11" descr="C:\Users\chrisa\Perforce\chrisa_devsrc1_2444\graphics\Depot03\000Windows\ProductIcons\000_XenCenter_h32bit_25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78365" y="1710511"/>
            <a:ext cx="1573286" cy="1573286"/>
          </a:xfrm>
          <a:prstGeom prst="rect">
            <a:avLst/>
          </a:prstGeom>
          <a:noFill/>
        </p:spPr>
      </p:pic>
      <p:pic>
        <p:nvPicPr>
          <p:cNvPr id="2060" name="Picture 12" descr="C:\Users\chrisa\Perforce\chrisa_devsrc1_2444\graphics\Depot03\000Windows\ProductIcons\000_XenClient_h32bit_256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78365" y="4029739"/>
            <a:ext cx="1580928" cy="158092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 Facing Icons – </a:t>
            </a:r>
            <a:r>
              <a:rPr lang="en-US" sz="3200" dirty="0" smtClean="0"/>
              <a:t>major features and sm. products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4550" y="3306726"/>
            <a:ext cx="117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Provisioning server  </a:t>
            </a:r>
            <a:r>
              <a:rPr lang="en-US" dirty="0" smtClean="0"/>
              <a:t>Power </a:t>
            </a:r>
            <a:r>
              <a:rPr lang="en-US" dirty="0" smtClean="0"/>
              <a:t>Management       </a:t>
            </a:r>
            <a:r>
              <a:rPr lang="en-US" dirty="0" smtClean="0">
                <a:latin typeface="+mn-lt"/>
              </a:rPr>
              <a:t>XenServer Essentials        </a:t>
            </a:r>
            <a:r>
              <a:rPr lang="en-US" dirty="0" smtClean="0">
                <a:latin typeface="+mn-lt"/>
              </a:rPr>
              <a:t>Edgesight (Metering)</a:t>
            </a:r>
            <a:endParaRPr lang="en-US" dirty="0" smtClean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8344" y="5702596"/>
            <a:ext cx="11880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Delivery Console      </a:t>
            </a:r>
            <a:r>
              <a:rPr lang="en-US" dirty="0" smtClean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Access Essentials	   </a:t>
            </a:r>
            <a:r>
              <a:rPr lang="en-US" dirty="0" smtClean="0">
                <a:latin typeface="+mn-lt"/>
              </a:rPr>
              <a:t>Licensing	          Workflow Studio               </a:t>
            </a:r>
            <a:r>
              <a:rPr lang="en-US" dirty="0" err="1" smtClean="0">
                <a:latin typeface="+mn-lt"/>
              </a:rPr>
              <a:t>XenVault</a:t>
            </a:r>
            <a:endParaRPr lang="en-US" dirty="0" smtClean="0">
              <a:latin typeface="+mn-lt"/>
            </a:endParaRPr>
          </a:p>
        </p:txBody>
      </p:sp>
      <p:pic>
        <p:nvPicPr>
          <p:cNvPr id="2050" name="Picture 2" descr="C:\Users\chrisa\Perforce\chrisa_devsrc1_2444\graphics\Depot03\000Windows\ProductIcons\000_AMC_h32bit_25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638" y="4092278"/>
            <a:ext cx="1559959" cy="1559959"/>
          </a:xfrm>
          <a:prstGeom prst="rect">
            <a:avLst/>
          </a:prstGeom>
          <a:noFill/>
        </p:spPr>
      </p:pic>
      <p:pic>
        <p:nvPicPr>
          <p:cNvPr id="2052" name="Picture 4" descr="C:\Users\chrisa\Perforce\chrisa_devsrc1_2444\graphics\Depot03\000Windows\ProductIcons\000_CAE_h32bit_25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6777" y="4114800"/>
            <a:ext cx="1559590" cy="1559590"/>
          </a:xfrm>
          <a:prstGeom prst="rect">
            <a:avLst/>
          </a:prstGeom>
          <a:noFill/>
        </p:spPr>
      </p:pic>
      <p:pic>
        <p:nvPicPr>
          <p:cNvPr id="2053" name="Picture 5" descr="C:\Users\chrisa\Perforce\chrisa_devsrc1_2444\graphics\Depot03\000Windows\ProductIcons\000_CitrixXenUpSell_h32bit_2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97276" y="1804248"/>
            <a:ext cx="1573619" cy="1573619"/>
          </a:xfrm>
          <a:prstGeom prst="rect">
            <a:avLst/>
          </a:prstGeom>
          <a:noFill/>
        </p:spPr>
      </p:pic>
      <p:pic>
        <p:nvPicPr>
          <p:cNvPr id="2054" name="Picture 6" descr="C:\Users\chrisa\Perforce\chrisa_devsrc1_2444\graphics\Depot03\000Windows\ProductIcons\000_EdgeSight_h32bit_25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15052" y="1775637"/>
            <a:ext cx="1590711" cy="1590711"/>
          </a:xfrm>
          <a:prstGeom prst="rect">
            <a:avLst/>
          </a:prstGeom>
          <a:noFill/>
        </p:spPr>
      </p:pic>
      <p:pic>
        <p:nvPicPr>
          <p:cNvPr id="2055" name="Picture 7" descr="C:\Users\chrisa\Perforce\chrisa_devsrc1_2444\graphics\Depot03\000Windows\ProductIcons\000_Licensing_h32bit_25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65268" y="4132225"/>
            <a:ext cx="1509823" cy="1509823"/>
          </a:xfrm>
          <a:prstGeom prst="rect">
            <a:avLst/>
          </a:prstGeom>
          <a:noFill/>
        </p:spPr>
      </p:pic>
      <p:pic>
        <p:nvPicPr>
          <p:cNvPr id="2057" name="Picture 9" descr="C:\Users\chrisa\Perforce\chrisa_devsrc1_2444\graphics\Depot03\000Windows\ProductIcons\000_PowerMgmt_h32bit_256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18895" y="1743924"/>
            <a:ext cx="1517170" cy="1517170"/>
          </a:xfrm>
          <a:prstGeom prst="rect">
            <a:avLst/>
          </a:prstGeom>
          <a:noFill/>
        </p:spPr>
      </p:pic>
      <p:pic>
        <p:nvPicPr>
          <p:cNvPr id="3074" name="Picture 2" descr="C:\Users\chrisa\Perforce\chrisa_devsrc1_2444\graphics\Depot03\000Windows\ProductIcons\000_ProvisioningServer_h32bit_256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4669" y="1771500"/>
            <a:ext cx="1510009" cy="1510009"/>
          </a:xfrm>
          <a:prstGeom prst="rect">
            <a:avLst/>
          </a:prstGeom>
          <a:noFill/>
        </p:spPr>
      </p:pic>
      <p:pic>
        <p:nvPicPr>
          <p:cNvPr id="3075" name="Picture 3" descr="C:\Users\chrisa\Perforce\chrisa_devsrc1_2444\graphics\Depot03\000Windows\ProductIcons\000_WFS_h32bit_25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78640" y="4221125"/>
            <a:ext cx="1506389" cy="1506389"/>
          </a:xfrm>
          <a:prstGeom prst="rect">
            <a:avLst/>
          </a:prstGeom>
          <a:noFill/>
        </p:spPr>
      </p:pic>
      <p:pic>
        <p:nvPicPr>
          <p:cNvPr id="3076" name="Picture 4" descr="C:\Users\chrisa\Perforce\chrisa_devsrc1_2444\graphics\Depot03\000Windows\ProductIcons\000_XenVault_h32bit_256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721889" y="4221125"/>
            <a:ext cx="1516875" cy="15168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do they do?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3860800" cy="365125"/>
          </a:xfrm>
        </p:spPr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owe you, these – for now review the marking material on </a:t>
            </a:r>
            <a:r>
              <a:rPr lang="en-US" dirty="0" smtClean="0">
                <a:hlinkClick r:id="rId2"/>
              </a:rPr>
              <a:t>www.Citrix.com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 explanations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Locations in GUIs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3860800" cy="365125"/>
          </a:xfrm>
        </p:spPr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443847" y="124047"/>
            <a:ext cx="11744977" cy="72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About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075B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5728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0400" y="1990725"/>
            <a:ext cx="324802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 bwMode="auto">
          <a:xfrm>
            <a:off x="443847" y="124047"/>
            <a:ext cx="11744977" cy="72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Add/Remove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075B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36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2513" y="1038225"/>
            <a:ext cx="7543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43847" y="124047"/>
            <a:ext cx="11744977" cy="72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Auto Play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075B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2788" y="1924050"/>
            <a:ext cx="31432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43847" y="124047"/>
            <a:ext cx="11744977" cy="72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Browser – </a:t>
            </a:r>
            <a:r>
              <a:rPr kumimoji="0" lang="en-US" sz="3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Favicon</a:t>
            </a: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– Web Tab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075B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425" y="1109663"/>
            <a:ext cx="7439025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2981325" y="1333500"/>
            <a:ext cx="438150" cy="28575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cxnSp>
        <p:nvCxnSpPr>
          <p:cNvPr id="9" name="Straight Arrow Connector 8"/>
          <p:cNvCxnSpPr>
            <a:endCxn id="6" idx="2"/>
          </p:cNvCxnSpPr>
          <p:nvPr/>
        </p:nvCxnSpPr>
        <p:spPr bwMode="auto">
          <a:xfrm>
            <a:off x="1552575" y="1476375"/>
            <a:ext cx="1428750" cy="1588"/>
          </a:xfrm>
          <a:prstGeom prst="straightConnector1">
            <a:avLst/>
          </a:prstGeom>
          <a:noFill/>
          <a:ln w="25400" algn="ctr">
            <a:solidFill>
              <a:srgbClr val="000000"/>
            </a:solidFill>
            <a:round/>
            <a:headEnd/>
            <a:tailEnd type="arrow"/>
          </a:ln>
        </p:spPr>
      </p:cxnSp>
      <p:sp>
        <p:nvSpPr>
          <p:cNvPr id="10" name="TextBox 9"/>
          <p:cNvSpPr txBox="1"/>
          <p:nvPr/>
        </p:nvSpPr>
        <p:spPr>
          <a:xfrm>
            <a:off x="609600" y="1295400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+mn-lt"/>
              </a:rPr>
              <a:t>Favicon</a:t>
            </a:r>
            <a:endParaRPr lang="en-US" dirty="0" smtClean="0">
              <a:latin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552699" y="2286000"/>
            <a:ext cx="2124075" cy="59055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609725" y="2533650"/>
            <a:ext cx="962025" cy="1588"/>
          </a:xfrm>
          <a:prstGeom prst="straightConnector1">
            <a:avLst/>
          </a:prstGeom>
          <a:noFill/>
          <a:ln w="25400" algn="ctr">
            <a:solidFill>
              <a:srgbClr val="000000"/>
            </a:solidFill>
            <a:round/>
            <a:headEnd/>
            <a:tailEnd type="arrow"/>
          </a:ln>
        </p:spPr>
      </p:cxnSp>
      <p:sp>
        <p:nvSpPr>
          <p:cNvPr id="14" name="TextBox 13"/>
          <p:cNvSpPr txBox="1"/>
          <p:nvPr/>
        </p:nvSpPr>
        <p:spPr>
          <a:xfrm>
            <a:off x="600075" y="2343150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Web Tab</a:t>
            </a:r>
          </a:p>
        </p:txBody>
      </p:sp>
      <p:sp>
        <p:nvSpPr>
          <p:cNvPr id="19" name="Oval 18"/>
          <p:cNvSpPr/>
          <p:nvPr/>
        </p:nvSpPr>
        <p:spPr>
          <a:xfrm>
            <a:off x="2333624" y="1057275"/>
            <a:ext cx="1266825" cy="28575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1600200" y="1181100"/>
            <a:ext cx="723900" cy="30164"/>
          </a:xfrm>
          <a:prstGeom prst="straightConnector1">
            <a:avLst/>
          </a:prstGeom>
          <a:noFill/>
          <a:ln w="25400" algn="ctr">
            <a:solidFill>
              <a:srgbClr val="000000"/>
            </a:solidFill>
            <a:round/>
            <a:headEnd/>
            <a:tailEnd type="arrow"/>
          </a:ln>
        </p:spPr>
      </p:cxnSp>
      <p:sp>
        <p:nvSpPr>
          <p:cNvPr id="25" name="TextBox 24"/>
          <p:cNvSpPr txBox="1"/>
          <p:nvPr/>
        </p:nvSpPr>
        <p:spPr>
          <a:xfrm>
            <a:off x="571500" y="942975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Browser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443847" y="124047"/>
            <a:ext cx="11744977" cy="72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Download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075B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C:\Users\t_daniellef1\AppData\Local\Microsoft\Windows\Temporary Internet Files\Content.Outlook\JBGGKMAI\CR Download Symphony Black Icons v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5925" y="854017"/>
            <a:ext cx="8672856" cy="5861107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6153149" y="1219201"/>
            <a:ext cx="1781176" cy="1228724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443847" y="124047"/>
            <a:ext cx="11744977" cy="72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Embedded into Image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075B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C:\Users\t_daniellef1\AppData\Local\Microsoft\Windows\Temporary Internet Files\Content.Outlook\JBGGKMAI\Services_Installi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7944" y="1333500"/>
            <a:ext cx="5803588" cy="4311237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3619499" y="2676526"/>
            <a:ext cx="1781176" cy="2390774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43847" y="124047"/>
            <a:ext cx="11744977" cy="72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Install 1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075B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1309688"/>
            <a:ext cx="592455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43847" y="124047"/>
            <a:ext cx="11744977" cy="72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Install 2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075B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4138" y="2266950"/>
            <a:ext cx="44005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818960" y="1587333"/>
            <a:ext cx="6454603" cy="449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443847" y="124047"/>
            <a:ext cx="11744977" cy="72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Install Mac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075B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43847" y="124047"/>
            <a:ext cx="11744977" cy="72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Licensing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075B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7375" y="1309688"/>
            <a:ext cx="5934075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pic>
        <p:nvPicPr>
          <p:cNvPr id="6" name="Picture 5" descr="Screen shot 2010-03-09 at 3.22.44 P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3310" y="1017661"/>
            <a:ext cx="7582041" cy="5674088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443847" y="124047"/>
            <a:ext cx="11744977" cy="72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Menu?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075B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43847" y="124047"/>
            <a:ext cx="11744977" cy="72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Settings - Title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075B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16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4450" y="990600"/>
            <a:ext cx="70199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43847" y="124047"/>
            <a:ext cx="11744977" cy="72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Start</a:t>
            </a:r>
            <a:r>
              <a:rPr kumimoji="0" lang="en-US" sz="3400" b="1" i="0" u="none" strike="noStrike" kern="0" cap="none" spc="0" normalizeH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Menu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075B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813" y="1271588"/>
            <a:ext cx="4286250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43847" y="124047"/>
            <a:ext cx="11744977" cy="72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Systems Tray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075B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7663" y="2728913"/>
            <a:ext cx="13335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43847" y="124047"/>
            <a:ext cx="11744977" cy="72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Toaster Pop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075B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0875" y="2895600"/>
            <a:ext cx="32670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Citrix Confidential - Do Not Distribute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43847" y="124047"/>
            <a:ext cx="11744977" cy="72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B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Tree – Title - Error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075B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75" y="1236964"/>
            <a:ext cx="8394700" cy="5088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1847849" y="1828800"/>
            <a:ext cx="1038225" cy="4295775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1276350" y="2514600"/>
            <a:ext cx="723900" cy="30164"/>
          </a:xfrm>
          <a:prstGeom prst="straightConnector1">
            <a:avLst/>
          </a:prstGeom>
          <a:noFill/>
          <a:ln w="25400" algn="ctr">
            <a:solidFill>
              <a:srgbClr val="000000"/>
            </a:solidFill>
            <a:round/>
            <a:headEnd/>
            <a:tailEnd type="arrow"/>
          </a:ln>
        </p:spPr>
      </p:cxnSp>
      <p:sp>
        <p:nvSpPr>
          <p:cNvPr id="9" name="TextBox 8"/>
          <p:cNvSpPr txBox="1"/>
          <p:nvPr/>
        </p:nvSpPr>
        <p:spPr>
          <a:xfrm>
            <a:off x="619125" y="2266950"/>
            <a:ext cx="69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Tree</a:t>
            </a:r>
          </a:p>
        </p:txBody>
      </p:sp>
      <p:sp>
        <p:nvSpPr>
          <p:cNvPr id="10" name="Oval 9"/>
          <p:cNvSpPr/>
          <p:nvPr/>
        </p:nvSpPr>
        <p:spPr>
          <a:xfrm>
            <a:off x="1743074" y="1238250"/>
            <a:ext cx="1038225" cy="257175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1" name="Oval 10"/>
          <p:cNvSpPr/>
          <p:nvPr/>
        </p:nvSpPr>
        <p:spPr>
          <a:xfrm>
            <a:off x="9067799" y="1638300"/>
            <a:ext cx="1038225" cy="257175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066800" y="1343025"/>
            <a:ext cx="723900" cy="30164"/>
          </a:xfrm>
          <a:prstGeom prst="straightConnector1">
            <a:avLst/>
          </a:prstGeom>
          <a:noFill/>
          <a:ln w="25400" algn="ctr">
            <a:solidFill>
              <a:srgbClr val="000000"/>
            </a:solidFill>
            <a:round/>
            <a:headEnd/>
            <a:tailEnd type="arrow"/>
          </a:ln>
        </p:spPr>
      </p:cxnSp>
      <p:sp>
        <p:nvSpPr>
          <p:cNvPr id="13" name="TextBox 12"/>
          <p:cNvSpPr txBox="1"/>
          <p:nvPr/>
        </p:nvSpPr>
        <p:spPr>
          <a:xfrm>
            <a:off x="409575" y="1095375"/>
            <a:ext cx="69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Title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 rot="10800000">
            <a:off x="10125075" y="1771651"/>
            <a:ext cx="520700" cy="9525"/>
          </a:xfrm>
          <a:prstGeom prst="straightConnector1">
            <a:avLst/>
          </a:prstGeom>
          <a:noFill/>
          <a:ln w="25400" algn="ctr">
            <a:solidFill>
              <a:srgbClr val="000000"/>
            </a:solidFill>
            <a:round/>
            <a:headEnd/>
            <a:tailEnd type="arrow"/>
          </a:ln>
        </p:spPr>
      </p:cxnSp>
      <p:sp>
        <p:nvSpPr>
          <p:cNvPr id="15" name="TextBox 14"/>
          <p:cNvSpPr txBox="1"/>
          <p:nvPr/>
        </p:nvSpPr>
        <p:spPr>
          <a:xfrm>
            <a:off x="10664825" y="1590675"/>
            <a:ext cx="69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Error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Keynote &amp;#x0D;&amp;#x0A;Presentation Template&amp;quot;&quot;/&gt;&lt;property id=&quot;20307&quot; value=&quot;262&quot;/&gt;&lt;/object&gt;&lt;object type=&quot;3&quot; unique_id=&quot;10005&quot;&gt;&lt;property id=&quot;20148&quot; value=&quot;5&quot;/&gt;&lt;property id=&quot;20300&quot; value=&quot;Slide 2 - &amp;quot;Which Template Do I Use?&amp;quot;&quot;/&gt;&lt;property id=&quot;20307&quot; value=&quot;435&quot;/&gt;&lt;/object&gt;&lt;object type=&quot;3&quot; unique_id=&quot;10006&quot;&gt;&lt;property id=&quot;20148&quot; value=&quot;5&quot;/&gt;&lt;property id=&quot;20300&quot; value=&quot;Slide 3 - &amp;quot;Title Slide&amp;quot;&quot;/&gt;&lt;property id=&quot;20307&quot; value=&quot;423&quot;/&gt;&lt;/object&gt;&lt;object type=&quot;3&quot; unique_id=&quot;10007&quot;&gt;&lt;property id=&quot;20148&quot; value=&quot;5&quot;/&gt;&lt;property id=&quot;20300&quot; value=&quot;Slide 4&quot;/&gt;&lt;property id=&quot;20307&quot; value=&quot;296&quot;/&gt;&lt;/object&gt;&lt;object type=&quot;3&quot; unique_id=&quot;10008&quot;&gt;&lt;property id=&quot;20148&quot; value=&quot;5&quot;/&gt;&lt;property id=&quot;20300&quot; value=&quot;Slide 5 - &amp;quot;Presentation Guidelines&amp;quot;&quot;/&gt;&lt;property id=&quot;20307&quot; value=&quot;266&quot;/&gt;&lt;/object&gt;&lt;object type=&quot;3&quot; unique_id=&quot;10009&quot;&gt;&lt;property id=&quot;20148&quot; value=&quot;5&quot;/&gt;&lt;property id=&quot;20300&quot; value=&quot;Slide 6 - &amp;quot;Bullet Guidelines&amp;quot;&quot;/&gt;&lt;property id=&quot;20307&quot; value=&quot;317&quot;/&gt;&lt;/object&gt;&lt;object type=&quot;3&quot; unique_id=&quot;10010&quot;&gt;&lt;property id=&quot;20148&quot; value=&quot;5&quot;/&gt;&lt;property id=&quot;20300&quot; value=&quot;Slide 7 - &amp;quot;Slide Transition Guidelines&amp;quot;&quot;/&gt;&lt;property id=&quot;20307&quot; value=&quot;271&quot;/&gt;&lt;/object&gt;&lt;object type=&quot;3&quot; unique_id=&quot;10011&quot;&gt;&lt;property id=&quot;20148&quot; value=&quot;5&quot;/&gt;&lt;property id=&quot;20300&quot; value=&quot;Slide 8&quot;/&gt;&lt;property id=&quot;20307&quot; value=&quot;426&quot;/&gt;&lt;/object&gt;&lt;object type=&quot;3&quot; unique_id=&quot;10012&quot;&gt;&lt;property id=&quot;20148&quot; value=&quot;5&quot;/&gt;&lt;property id=&quot;20300&quot; value=&quot;Slide 9 - &amp;quot;Migrating Existing File to New Template&amp;quot;&quot;/&gt;&lt;property id=&quot;20307&quot; value=&quot;392&quot;/&gt;&lt;/object&gt;&lt;object type=&quot;3&quot; unique_id=&quot;10013&quot;&gt;&lt;property id=&quot;20148&quot; value=&quot;5&quot;/&gt;&lt;property id=&quot;20300&quot; value=&quot;Slide 10 - &amp;quot;Updating a Single Slide to New Layout&amp;quot;&quot;/&gt;&lt;property id=&quot;20307&quot; value=&quot;393&quot;/&gt;&lt;/object&gt;&lt;object type=&quot;3&quot; unique_id=&quot;10014&quot;&gt;&lt;property id=&quot;20148&quot; value=&quot;5&quot;/&gt;&lt;property id=&quot;20300&quot; value=&quot;Slide 11 - &amp;quot;Additional Tips to Apply New Template&amp;quot;&quot;/&gt;&lt;property id=&quot;20307&quot; value=&quot;394&quot;/&gt;&lt;/object&gt;&lt;object type=&quot;3&quot; unique_id=&quot;10015&quot;&gt;&lt;property id=&quot;20148&quot; value=&quot;5&quot;/&gt;&lt;property id=&quot;20300&quot; value=&quot;Slide 12 - &amp;quot;Additional Tips to Apply New Template&amp;quot;&quot;/&gt;&lt;property id=&quot;20307&quot; value=&quot;397&quot;/&gt;&lt;/object&gt;&lt;object type=&quot;3&quot; unique_id=&quot;10016&quot;&gt;&lt;property id=&quot;20148&quot; value=&quot;5&quot;/&gt;&lt;property id=&quot;20300&quot; value=&quot;Slide 13&quot;/&gt;&lt;property id=&quot;20307&quot; value=&quot;405&quot;/&gt;&lt;/object&gt;&lt;object type=&quot;3&quot; unique_id=&quot;10017&quot;&gt;&lt;property id=&quot;20148&quot; value=&quot;5&quot;/&gt;&lt;property id=&quot;20300&quot; value=&quot;Slide 14&quot;/&gt;&lt;property id=&quot;20307&quot; value=&quot;432&quot;/&gt;&lt;/object&gt;&lt;object type=&quot;3&quot; unique_id=&quot;10018&quot;&gt;&lt;property id=&quot;20148&quot; value=&quot;5&quot;/&gt;&lt;property id=&quot;20300&quot; value=&quot;Slide 15&quot;/&gt;&lt;property id=&quot;20307&quot; value=&quot;433&quot;/&gt;&lt;/object&gt;&lt;object type=&quot;3&quot; unique_id=&quot;10019&quot;&gt;&lt;property id=&quot;20148&quot; value=&quot;5&quot;/&gt;&lt;property id=&quot;20300&quot; value=&quot;Slide 16&quot;/&gt;&lt;property id=&quot;20307&quot; value=&quot;434&quot;/&gt;&lt;/object&gt;&lt;object type=&quot;3&quot; unique_id=&quot;10020&quot;&gt;&lt;property id=&quot;20148&quot; value=&quot;5&quot;/&gt;&lt;property id=&quot;20300&quot; value=&quot;Slide 17&quot;/&gt;&lt;property id=&quot;20307&quot; value=&quot;431&quot;/&gt;&lt;/object&gt;&lt;object type=&quot;3&quot; unique_id=&quot;10021&quot;&gt;&lt;property id=&quot;20148&quot; value=&quot;5&quot;/&gt;&lt;property id=&quot;20300&quot; value=&quot;Slide 18 - &amp;quot;Box Styles&amp;quot;&quot;/&gt;&lt;property id=&quot;20307&quot; value=&quot;279&quot;/&gt;&lt;/object&gt;&lt;object type=&quot;3&quot; unique_id=&quot;10022&quot;&gt;&lt;property id=&quot;20148&quot; value=&quot;5&quot;/&gt;&lt;property id=&quot;20300&quot; value=&quot;Slide 19 - &amp;quot;Arrow and Line Styles&amp;quot;&quot;/&gt;&lt;property id=&quot;20307&quot; value=&quot;378&quot;/&gt;&lt;/object&gt;&lt;object type=&quot;3&quot; unique_id=&quot;10023&quot;&gt;&lt;property id=&quot;20148&quot; value=&quot;5&quot;/&gt;&lt;property id=&quot;20300&quot; value=&quot;Slide 20&quot;/&gt;&lt;property id=&quot;20307&quot; value=&quot;436&quot;/&gt;&lt;/object&gt;&lt;object type=&quot;3&quot; unique_id=&quot;10024&quot;&gt;&lt;property id=&quot;20148&quot; value=&quot;5&quot;/&gt;&lt;property id=&quot;20300&quot; value=&quot;Slide 21&quot;/&gt;&lt;property id=&quot;20307&quot; value=&quot;437&quot;/&gt;&lt;/object&gt;&lt;object type=&quot;3&quot; unique_id=&quot;10025&quot;&gt;&lt;property id=&quot;20148&quot; value=&quot;5&quot;/&gt;&lt;property id=&quot;20300&quot; value=&quot;Slide 22 - &amp;quot;Slides with Two Columns&amp;quot;&quot;/&gt;&lt;property id=&quot;20307&quot; value=&quot;404&quot;/&gt;&lt;/object&gt;&lt;object type=&quot;3&quot; unique_id=&quot;10026&quot;&gt;&lt;property id=&quot;20148&quot; value=&quot;5&quot;/&gt;&lt;property id=&quot;20300&quot; value=&quot;Slide 23 - &amp;quot;Slides with Tables&amp;quot;&quot;/&gt;&lt;property id=&quot;20307&quot; value=&quot;414&quot;/&gt;&lt;/object&gt;&lt;object type=&quot;3&quot; unique_id=&quot;10027&quot;&gt;&lt;property id=&quot;20148&quot; value=&quot;5&quot;/&gt;&lt;property id=&quot;20300&quot; value=&quot;Slide 24 - &amp;quot;Chart Color Palette&amp;quot;&quot;/&gt;&lt;property id=&quot;20307&quot; value=&quot;358&quot;/&gt;&lt;/object&gt;&lt;object type=&quot;3&quot; unique_id=&quot;10028&quot;&gt;&lt;property id=&quot;20148&quot; value=&quot;5&quot;/&gt;&lt;property id=&quot;20300&quot; value=&quot;Slide 25 - &amp;quot;Bar Chart Style &amp;quot;&quot;/&gt;&lt;property id=&quot;20307&quot; value=&quot;438&quot;/&gt;&lt;/object&gt;&lt;object type=&quot;3&quot; unique_id=&quot;10029&quot;&gt;&lt;property id=&quot;20148&quot; value=&quot;5&quot;/&gt;&lt;property id=&quot;20300&quot; value=&quot;Slide 26 - &amp;quot;Pie Chart Style &amp;quot;&quot;/&gt;&lt;property id=&quot;20307&quot; value=&quot;439&quot;/&gt;&lt;/object&gt;&lt;object type=&quot;3&quot; unique_id=&quot;10030&quot;&gt;&lt;property id=&quot;20148&quot; value=&quot;5&quot;/&gt;&lt;property id=&quot;20300&quot; value=&quot;Slide 27&quot;/&gt;&lt;property id=&quot;20307&quot; value=&quot;440&quot;/&gt;&lt;/object&gt;&lt;object type=&quot;3&quot; unique_id=&quot;10031&quot;&gt;&lt;property id=&quot;20148&quot; value=&quot;5&quot;/&gt;&lt;property id=&quot;20300&quot; value=&quot;Slide 28&quot;/&gt;&lt;property id=&quot;20307&quot; value=&quot;441&quot;/&gt;&lt;/object&gt;&lt;object type=&quot;3&quot; unique_id=&quot;10032&quot;&gt;&lt;property id=&quot;20148&quot; value=&quot;5&quot;/&gt;&lt;property id=&quot;20300&quot; value=&quot;Slide 29&quot;/&gt;&lt;property id=&quot;20307&quot; value=&quot;442&quot;/&gt;&lt;/object&gt;&lt;object type=&quot;3&quot; unique_id=&quot;10033&quot;&gt;&lt;property id=&quot;20148&quot; value=&quot;5&quot;/&gt;&lt;property id=&quot;20300&quot; value=&quot;Slide 30&quot;/&gt;&lt;property id=&quot;20307&quot; value=&quot;443&quot;/&gt;&lt;/object&gt;&lt;object type=&quot;3&quot; unique_id=&quot;10034&quot;&gt;&lt;property id=&quot;20148&quot; value=&quot;5&quot;/&gt;&lt;property id=&quot;20300&quot; value=&quot;Slide 31&quot;/&gt;&lt;property id=&quot;20307&quot; value=&quot;444&quot;/&gt;&lt;/object&gt;&lt;object type=&quot;3&quot; unique_id=&quot;10563&quot;&gt;&lt;property id=&quot;20148&quot; value=&quot;5&quot;/&gt;&lt;property id=&quot;20300&quot; value=&quot;Slide 32&quot;/&gt;&lt;property id=&quot;20307&quot; value=&quot;44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Citrix_Corporate_Template">
  <a:themeElements>
    <a:clrScheme name="Citrix Keynote Colors">
      <a:dk1>
        <a:srgbClr val="3E4554"/>
      </a:dk1>
      <a:lt1>
        <a:srgbClr val="FFFFFF"/>
      </a:lt1>
      <a:dk2>
        <a:srgbClr val="0040A8"/>
      </a:dk2>
      <a:lt2>
        <a:srgbClr val="478DFF"/>
      </a:lt2>
      <a:accent1>
        <a:srgbClr val="0175B0"/>
      </a:accent1>
      <a:accent2>
        <a:srgbClr val="772432"/>
      </a:accent2>
      <a:accent3>
        <a:srgbClr val="CE8E00"/>
      </a:accent3>
      <a:accent4>
        <a:srgbClr val="007934"/>
      </a:accent4>
      <a:accent5>
        <a:srgbClr val="008B95"/>
      </a:accent5>
      <a:accent6>
        <a:srgbClr val="E7A300"/>
      </a:accent6>
      <a:hlink>
        <a:srgbClr val="FFB001"/>
      </a:hlink>
      <a:folHlink>
        <a:srgbClr val="616C85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8B95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25400" algn="ctr">
          <a:solidFill>
            <a:srgbClr val="008B95"/>
          </a:solidFill>
          <a:round/>
          <a:headEnd/>
          <a:tailEnd type="triangle" w="lg" len="lg"/>
        </a:ln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>
            <a:latin typeface="+mn-lt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0000"/>
        </a:accent1>
        <a:accent2>
          <a:srgbClr val="00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002D8A"/>
        </a:accent6>
        <a:hlink>
          <a:srgbClr val="FFB4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itrix Main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0000"/>
        </a:accent1>
        <a:accent2>
          <a:srgbClr val="003399"/>
        </a:accent2>
        <a:accent3>
          <a:srgbClr val="FFFFFF"/>
        </a:accent3>
        <a:accent4>
          <a:srgbClr val="000000"/>
        </a:accent4>
        <a:accent5>
          <a:srgbClr val="E2AAAA"/>
        </a:accent5>
        <a:accent6>
          <a:srgbClr val="002D8A"/>
        </a:accent6>
        <a:hlink>
          <a:srgbClr val="FFB4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46AD"/>
        </a:accent1>
        <a:accent2>
          <a:srgbClr val="0098DB"/>
        </a:accent2>
        <a:accent3>
          <a:srgbClr val="FFFFFF"/>
        </a:accent3>
        <a:accent4>
          <a:srgbClr val="000000"/>
        </a:accent4>
        <a:accent5>
          <a:srgbClr val="AAB0D3"/>
        </a:accent5>
        <a:accent6>
          <a:srgbClr val="0089C6"/>
        </a:accent6>
        <a:hlink>
          <a:srgbClr val="FFB612"/>
        </a:hlink>
        <a:folHlink>
          <a:srgbClr val="7AB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15">
        <a:dk1>
          <a:srgbClr val="000000"/>
        </a:dk1>
        <a:lt1>
          <a:srgbClr val="FFFFFF"/>
        </a:lt1>
        <a:dk2>
          <a:srgbClr val="000000"/>
        </a:dk2>
        <a:lt2>
          <a:srgbClr val="737B87"/>
        </a:lt2>
        <a:accent1>
          <a:srgbClr val="0046AD"/>
        </a:accent1>
        <a:accent2>
          <a:srgbClr val="0098DB"/>
        </a:accent2>
        <a:accent3>
          <a:srgbClr val="FFFFFF"/>
        </a:accent3>
        <a:accent4>
          <a:srgbClr val="000000"/>
        </a:accent4>
        <a:accent5>
          <a:srgbClr val="AAB0D3"/>
        </a:accent5>
        <a:accent6>
          <a:srgbClr val="0089C6"/>
        </a:accent6>
        <a:hlink>
          <a:srgbClr val="FFB612"/>
        </a:hlink>
        <a:folHlink>
          <a:srgbClr val="7AB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itrix Main Design 16">
        <a:dk1>
          <a:srgbClr val="000000"/>
        </a:dk1>
        <a:lt1>
          <a:srgbClr val="FFFFFF"/>
        </a:lt1>
        <a:dk2>
          <a:srgbClr val="000000"/>
        </a:dk2>
        <a:lt2>
          <a:srgbClr val="616C85"/>
        </a:lt2>
        <a:accent1>
          <a:srgbClr val="0046AD"/>
        </a:accent1>
        <a:accent2>
          <a:srgbClr val="0098DB"/>
        </a:accent2>
        <a:accent3>
          <a:srgbClr val="FFFFFF"/>
        </a:accent3>
        <a:accent4>
          <a:srgbClr val="000000"/>
        </a:accent4>
        <a:accent5>
          <a:srgbClr val="AAB0D3"/>
        </a:accent5>
        <a:accent6>
          <a:srgbClr val="0089C6"/>
        </a:accent6>
        <a:hlink>
          <a:srgbClr val="FFB612"/>
        </a:hlink>
        <a:folHlink>
          <a:srgbClr val="7AB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AABB61263BB145AD323479D96B5AB9" ma:contentTypeVersion="0" ma:contentTypeDescription="Create a new document." ma:contentTypeScope="" ma:versionID="4f6c3937d35d5da1157559d219de2201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B12F1DC-744F-4B93-A7E2-9A04DAC8E0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B87CE9CF-95A7-4DF6-BCB6-E73975F327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7F1C75-8E6B-4DE8-B951-782D27382463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30002</TotalTime>
  <Words>290</Words>
  <Application>Microsoft Office PowerPoint</Application>
  <PresentationFormat>Custom</PresentationFormat>
  <Paragraphs>82</Paragraphs>
  <Slides>26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Citrix_Corporate_Template</vt:lpstr>
      <vt:lpstr>Product Icons</vt:lpstr>
      <vt:lpstr>Summary</vt:lpstr>
      <vt:lpstr>Product Icons</vt:lpstr>
      <vt:lpstr>End User Facing Icons</vt:lpstr>
      <vt:lpstr>Admin Facing Icons – Major products</vt:lpstr>
      <vt:lpstr>Admin Facing Icons – major features and sm. products</vt:lpstr>
      <vt:lpstr>What do they do?</vt:lpstr>
      <vt:lpstr>Product explanations</vt:lpstr>
      <vt:lpstr>Locations in GUIs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Citrix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Citrix PowerPoint Master (Widescreen) April 2007</dc:title>
  <dc:creator>Marisa Serapio</dc:creator>
  <cp:lastModifiedBy>chris anthony</cp:lastModifiedBy>
  <cp:revision>1665</cp:revision>
  <dcterms:created xsi:type="dcterms:W3CDTF">2009-06-11T00:03:58Z</dcterms:created>
  <dcterms:modified xsi:type="dcterms:W3CDTF">2010-06-08T14:50:15Z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0x010100D8AABB61263BB145AD323479D96B5AB9</vt:lpwstr>
  </property>
</Properties>
</file>